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72" r:id="rId7"/>
    <p:sldId id="257" r:id="rId8"/>
    <p:sldId id="258" r:id="rId9"/>
    <p:sldId id="263" r:id="rId10"/>
    <p:sldId id="270" r:id="rId11"/>
    <p:sldId id="271" r:id="rId12"/>
    <p:sldId id="264" r:id="rId13"/>
    <p:sldId id="265" r:id="rId14"/>
    <p:sldId id="266" r:id="rId15"/>
    <p:sldId id="267" r:id="rId16"/>
    <p:sldId id="268" r:id="rId17"/>
    <p:sldId id="269" r:id="rId1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vijetli stil 3 - Isticanj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Svijetli stil 3 - Isticanj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bwMode="auto">
          <a:xfrm rot="5400000">
            <a:off x="7764621" y="1174097"/>
            <a:ext cx="2286000" cy="381000"/>
          </a:xfrm>
        </p:spPr>
        <p:txBody>
          <a:bodyPr/>
          <a:lstStyle/>
          <a:p>
            <a:fld id="{6E084137-440D-44E9-A0B5-606E1F41BBB4}" type="datetimeFigureOut">
              <a:rPr lang="sr-Latn-CS" smtClean="0"/>
              <a:pPr/>
              <a:t>10.3.2014</a:t>
            </a:fld>
            <a:endParaRPr lang="hr-HR"/>
          </a:p>
        </p:txBody>
      </p:sp>
      <p:sp>
        <p:nvSpPr>
          <p:cNvPr id="17" name="Rezervirano mjesto podnožja 16"/>
          <p:cNvSpPr>
            <a:spLocks noGrp="1"/>
          </p:cNvSpPr>
          <p:nvPr>
            <p:ph type="ftr" sz="quarter" idx="11"/>
          </p:nvPr>
        </p:nvSpPr>
        <p:spPr bwMode="auto">
          <a:xfrm rot="5400000">
            <a:off x="7077269" y="4181669"/>
            <a:ext cx="3657600" cy="384048"/>
          </a:xfrm>
        </p:spPr>
        <p:txBody>
          <a:bodyPr/>
          <a:lstStyle/>
          <a:p>
            <a:endParaRPr lang="hr-HR"/>
          </a:p>
        </p:txBody>
      </p:sp>
      <p:sp>
        <p:nvSpPr>
          <p:cNvPr id="10" name="Pravoku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u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u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ni povez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ni povez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ni povez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u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zervirano mjesto broja slajda 28"/>
          <p:cNvSpPr>
            <a:spLocks noGrp="1"/>
          </p:cNvSpPr>
          <p:nvPr>
            <p:ph type="sldNum" sz="quarter" idx="12"/>
          </p:nvPr>
        </p:nvSpPr>
        <p:spPr bwMode="auto">
          <a:xfrm>
            <a:off x="1325544" y="4928702"/>
            <a:ext cx="609600" cy="517524"/>
          </a:xfrm>
        </p:spPr>
        <p:txBody>
          <a:bodyPr/>
          <a:lstStyle/>
          <a:p>
            <a:fld id="{AF77C1F1-4C9D-4F4D-9FCE-C62932033DD9}"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6E084137-440D-44E9-A0B5-606E1F41BBB4}" type="datetimeFigureOut">
              <a:rPr lang="sr-Latn-CS" smtClean="0"/>
              <a:pPr/>
              <a:t>10.3.2014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F77C1F1-4C9D-4F4D-9FCE-C62932033DD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1676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6E084137-440D-44E9-A0B5-606E1F41BBB4}" type="datetimeFigureOut">
              <a:rPr lang="sr-Latn-CS" smtClean="0"/>
              <a:pPr/>
              <a:t>10.3.2014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F77C1F1-4C9D-4F4D-9FCE-C62932033DD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8" name="Rezervirano mjesto sadržaja 7"/>
          <p:cNvSpPr>
            <a:spLocks noGrp="1"/>
          </p:cNvSpPr>
          <p:nvPr>
            <p:ph sz="quarter" idx="1"/>
          </p:nvPr>
        </p:nvSpPr>
        <p:spPr>
          <a:xfrm>
            <a:off x="457200" y="1600200"/>
            <a:ext cx="7467600" cy="4873752"/>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4"/>
          </p:nvPr>
        </p:nvSpPr>
        <p:spPr/>
        <p:txBody>
          <a:bodyPr rtlCol="0"/>
          <a:lstStyle/>
          <a:p>
            <a:fld id="{6E084137-440D-44E9-A0B5-606E1F41BBB4}" type="datetimeFigureOut">
              <a:rPr lang="sr-Latn-CS" smtClean="0"/>
              <a:pPr/>
              <a:t>10.3.2014</a:t>
            </a:fld>
            <a:endParaRPr lang="hr-HR"/>
          </a:p>
        </p:txBody>
      </p:sp>
      <p:sp>
        <p:nvSpPr>
          <p:cNvPr id="9" name="Rezervirano mjesto broja slajda 8"/>
          <p:cNvSpPr>
            <a:spLocks noGrp="1"/>
          </p:cNvSpPr>
          <p:nvPr>
            <p:ph type="sldNum" sz="quarter" idx="15"/>
          </p:nvPr>
        </p:nvSpPr>
        <p:spPr/>
        <p:txBody>
          <a:bodyPr rtlCol="0"/>
          <a:lstStyle/>
          <a:p>
            <a:fld id="{AF77C1F1-4C9D-4F4D-9FCE-C62932033DD9}" type="slidenum">
              <a:rPr lang="hr-HR" smtClean="0"/>
              <a:pPr/>
              <a:t>‹#›</a:t>
            </a:fld>
            <a:endParaRPr lang="hr-HR"/>
          </a:p>
        </p:txBody>
      </p:sp>
      <p:sp>
        <p:nvSpPr>
          <p:cNvPr id="10" name="Rezervirano mjesto podnožja 9"/>
          <p:cNvSpPr>
            <a:spLocks noGrp="1"/>
          </p:cNvSpPr>
          <p:nvPr>
            <p:ph type="ftr" sz="quarter" idx="16"/>
          </p:nvPr>
        </p:nvSpPr>
        <p:spPr/>
        <p:txBody>
          <a:bodyPr rtlCol="0"/>
          <a:lstStyle/>
          <a:p>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bwMode="auto">
          <a:xfrm rot="5400000">
            <a:off x="7763256" y="1170432"/>
            <a:ext cx="2286000" cy="381000"/>
          </a:xfrm>
        </p:spPr>
        <p:txBody>
          <a:bodyPr/>
          <a:lstStyle/>
          <a:p>
            <a:fld id="{6E084137-440D-44E9-A0B5-606E1F41BBB4}" type="datetimeFigureOut">
              <a:rPr lang="sr-Latn-CS" smtClean="0"/>
              <a:pPr/>
              <a:t>10.3.2014</a:t>
            </a:fld>
            <a:endParaRPr lang="hr-HR"/>
          </a:p>
        </p:txBody>
      </p:sp>
      <p:sp>
        <p:nvSpPr>
          <p:cNvPr id="5" name="Rezervirano mjesto podnožja 4"/>
          <p:cNvSpPr>
            <a:spLocks noGrp="1"/>
          </p:cNvSpPr>
          <p:nvPr>
            <p:ph type="ftr" sz="quarter" idx="11"/>
          </p:nvPr>
        </p:nvSpPr>
        <p:spPr bwMode="auto">
          <a:xfrm rot="5400000">
            <a:off x="7077456" y="4178808"/>
            <a:ext cx="3657600" cy="384048"/>
          </a:xfrm>
        </p:spPr>
        <p:txBody>
          <a:bodyPr/>
          <a:lstStyle/>
          <a:p>
            <a:endParaRPr lang="hr-HR"/>
          </a:p>
        </p:txBody>
      </p:sp>
      <p:sp>
        <p:nvSpPr>
          <p:cNvPr id="9" name="Pravoku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u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u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ni povez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ni povez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u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ni povez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Rezervirano mjesto broja slajda 5"/>
          <p:cNvSpPr>
            <a:spLocks noGrp="1"/>
          </p:cNvSpPr>
          <p:nvPr>
            <p:ph type="sldNum" sz="quarter" idx="12"/>
          </p:nvPr>
        </p:nvSpPr>
        <p:spPr bwMode="auto">
          <a:xfrm>
            <a:off x="1340616" y="4928702"/>
            <a:ext cx="609600" cy="517524"/>
          </a:xfrm>
        </p:spPr>
        <p:txBody>
          <a:bodyPr/>
          <a:lstStyle/>
          <a:p>
            <a:fld id="{AF77C1F1-4C9D-4F4D-9FCE-C62932033DD9}"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5" name="Rezervirano mjesto datuma 4"/>
          <p:cNvSpPr>
            <a:spLocks noGrp="1"/>
          </p:cNvSpPr>
          <p:nvPr>
            <p:ph type="dt" sz="half" idx="10"/>
          </p:nvPr>
        </p:nvSpPr>
        <p:spPr/>
        <p:txBody>
          <a:bodyPr/>
          <a:lstStyle/>
          <a:p>
            <a:fld id="{6E084137-440D-44E9-A0B5-606E1F41BBB4}" type="datetimeFigureOut">
              <a:rPr lang="sr-Latn-CS" smtClean="0"/>
              <a:pPr/>
              <a:t>10.3.2014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F77C1F1-4C9D-4F4D-9FCE-C62932033DD9}" type="slidenum">
              <a:rPr lang="hr-HR" smtClean="0"/>
              <a:pPr/>
              <a:t>‹#›</a:t>
            </a:fld>
            <a:endParaRPr lang="hr-HR"/>
          </a:p>
        </p:txBody>
      </p:sp>
      <p:sp>
        <p:nvSpPr>
          <p:cNvPr id="9" name="Rezervirano mjesto sadržaja 8"/>
          <p:cNvSpPr>
            <a:spLocks noGrp="1"/>
          </p:cNvSpPr>
          <p:nvPr>
            <p:ph sz="quarter" idx="1"/>
          </p:nvPr>
        </p:nvSpPr>
        <p:spPr>
          <a:xfrm>
            <a:off x="457200"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1" name="Rezervirano mjesto sadržaja 10"/>
          <p:cNvSpPr>
            <a:spLocks noGrp="1"/>
          </p:cNvSpPr>
          <p:nvPr>
            <p:ph sz="quarter" idx="2"/>
          </p:nvPr>
        </p:nvSpPr>
        <p:spPr>
          <a:xfrm>
            <a:off x="4270248"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hr-HR" smtClean="0"/>
              <a:t>Kliknite da biste uredili stil naslova matrice</a:t>
            </a:r>
            <a:endParaRPr kumimoji="0" lang="en-US"/>
          </a:p>
        </p:txBody>
      </p:sp>
      <p:sp>
        <p:nvSpPr>
          <p:cNvPr id="7" name="Rezervirano mjesto datuma 6"/>
          <p:cNvSpPr>
            <a:spLocks noGrp="1"/>
          </p:cNvSpPr>
          <p:nvPr>
            <p:ph type="dt" sz="half" idx="10"/>
          </p:nvPr>
        </p:nvSpPr>
        <p:spPr/>
        <p:txBody>
          <a:bodyPr/>
          <a:lstStyle/>
          <a:p>
            <a:fld id="{6E084137-440D-44E9-A0B5-606E1F41BBB4}" type="datetimeFigureOut">
              <a:rPr lang="sr-Latn-CS" smtClean="0"/>
              <a:pPr/>
              <a:t>10.3.2014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F77C1F1-4C9D-4F4D-9FCE-C62932033DD9}" type="slidenum">
              <a:rPr lang="hr-HR" smtClean="0"/>
              <a:pPr/>
              <a:t>‹#›</a:t>
            </a:fld>
            <a:endParaRPr lang="hr-HR"/>
          </a:p>
        </p:txBody>
      </p:sp>
      <p:sp>
        <p:nvSpPr>
          <p:cNvPr id="11" name="Rezervirano mjesto sadržaja 10"/>
          <p:cNvSpPr>
            <a:spLocks noGrp="1"/>
          </p:cNvSpPr>
          <p:nvPr>
            <p:ph sz="quarter" idx="2"/>
          </p:nvPr>
        </p:nvSpPr>
        <p:spPr>
          <a:xfrm>
            <a:off x="457200"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quarter" idx="4"/>
          </p:nvPr>
        </p:nvSpPr>
        <p:spPr>
          <a:xfrm>
            <a:off x="4371975"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2" name="Rezervirano mjesto tekst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
        <p:nvSpPr>
          <p:cNvPr id="14" name="Rezervirano mjesto tekst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6" name="Rezervirano mjesto datuma 5"/>
          <p:cNvSpPr>
            <a:spLocks noGrp="1"/>
          </p:cNvSpPr>
          <p:nvPr>
            <p:ph type="dt" sz="half" idx="10"/>
          </p:nvPr>
        </p:nvSpPr>
        <p:spPr/>
        <p:txBody>
          <a:bodyPr rtlCol="0"/>
          <a:lstStyle/>
          <a:p>
            <a:fld id="{6E084137-440D-44E9-A0B5-606E1F41BBB4}" type="datetimeFigureOut">
              <a:rPr lang="sr-Latn-CS" smtClean="0"/>
              <a:pPr/>
              <a:t>10.3.2014</a:t>
            </a:fld>
            <a:endParaRPr lang="hr-HR"/>
          </a:p>
        </p:txBody>
      </p:sp>
      <p:sp>
        <p:nvSpPr>
          <p:cNvPr id="7" name="Rezervirano mjesto broja slajda 6"/>
          <p:cNvSpPr>
            <a:spLocks noGrp="1"/>
          </p:cNvSpPr>
          <p:nvPr>
            <p:ph type="sldNum" sz="quarter" idx="11"/>
          </p:nvPr>
        </p:nvSpPr>
        <p:spPr/>
        <p:txBody>
          <a:bodyPr rtlCol="0"/>
          <a:lstStyle/>
          <a:p>
            <a:fld id="{AF77C1F1-4C9D-4F4D-9FCE-C62932033DD9}" type="slidenum">
              <a:rPr lang="hr-HR" smtClean="0"/>
              <a:pPr/>
              <a:t>‹#›</a:t>
            </a:fld>
            <a:endParaRPr lang="hr-HR"/>
          </a:p>
        </p:txBody>
      </p:sp>
      <p:sp>
        <p:nvSpPr>
          <p:cNvPr id="8" name="Rezervirano mjesto podnožja 7"/>
          <p:cNvSpPr>
            <a:spLocks noGrp="1"/>
          </p:cNvSpPr>
          <p:nvPr>
            <p:ph type="ftr" sz="quarter" idx="12"/>
          </p:nvPr>
        </p:nvSpPr>
        <p:spPr/>
        <p:txBody>
          <a:bodyPr rtlCol="0"/>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6E084137-440D-44E9-A0B5-606E1F41BBB4}" type="datetimeFigureOut">
              <a:rPr lang="sr-Latn-CS" smtClean="0"/>
              <a:pPr/>
              <a:t>10.3.2014</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F77C1F1-4C9D-4F4D-9FCE-C62932033DD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1"/>
      </p:bgRef>
    </p:bg>
    <p:spTree>
      <p:nvGrpSpPr>
        <p:cNvPr id="1" name=""/>
        <p:cNvGrpSpPr/>
        <p:nvPr/>
      </p:nvGrpSpPr>
      <p:grpSpPr>
        <a:xfrm>
          <a:off x="0" y="0"/>
          <a:ext cx="0" cy="0"/>
          <a:chOff x="0" y="0"/>
          <a:chExt cx="0" cy="0"/>
        </a:xfrm>
      </p:grpSpPr>
      <p:sp>
        <p:nvSpPr>
          <p:cNvPr id="10" name="Ravni povez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8" name="Ravni povez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ni povez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ni povez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u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zervirano mjesto sadržaja 17"/>
          <p:cNvSpPr>
            <a:spLocks noGrp="1"/>
          </p:cNvSpPr>
          <p:nvPr>
            <p:ph sz="quarter" idx="1"/>
          </p:nvPr>
        </p:nvSpPr>
        <p:spPr>
          <a:xfrm>
            <a:off x="304800" y="274320"/>
            <a:ext cx="5638800" cy="6327648"/>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1" name="Rezervirano mjesto datuma 20"/>
          <p:cNvSpPr>
            <a:spLocks noGrp="1"/>
          </p:cNvSpPr>
          <p:nvPr>
            <p:ph type="dt" sz="half" idx="14"/>
          </p:nvPr>
        </p:nvSpPr>
        <p:spPr/>
        <p:txBody>
          <a:bodyPr rtlCol="0"/>
          <a:lstStyle/>
          <a:p>
            <a:fld id="{6E084137-440D-44E9-A0B5-606E1F41BBB4}" type="datetimeFigureOut">
              <a:rPr lang="sr-Latn-CS" smtClean="0"/>
              <a:pPr/>
              <a:t>10.3.2014</a:t>
            </a:fld>
            <a:endParaRPr lang="hr-HR"/>
          </a:p>
        </p:txBody>
      </p:sp>
      <p:sp>
        <p:nvSpPr>
          <p:cNvPr id="22" name="Rezervirano mjesto broja slajda 21"/>
          <p:cNvSpPr>
            <a:spLocks noGrp="1"/>
          </p:cNvSpPr>
          <p:nvPr>
            <p:ph type="sldNum" sz="quarter" idx="15"/>
          </p:nvPr>
        </p:nvSpPr>
        <p:spPr/>
        <p:txBody>
          <a:bodyPr rtlCol="0"/>
          <a:lstStyle/>
          <a:p>
            <a:fld id="{AF77C1F1-4C9D-4F4D-9FCE-C62932033DD9}" type="slidenum">
              <a:rPr lang="hr-HR" smtClean="0"/>
              <a:pPr/>
              <a:t>‹#›</a:t>
            </a:fld>
            <a:endParaRPr lang="hr-HR"/>
          </a:p>
        </p:txBody>
      </p:sp>
      <p:sp>
        <p:nvSpPr>
          <p:cNvPr id="23" name="Rezervirano mjesto podnožja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Ravni povez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10" name="Ravni povez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u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ni povez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ni povez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ni povez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Rezervirano mjesto datuma 16"/>
          <p:cNvSpPr>
            <a:spLocks noGrp="1"/>
          </p:cNvSpPr>
          <p:nvPr>
            <p:ph type="dt" sz="half" idx="10"/>
          </p:nvPr>
        </p:nvSpPr>
        <p:spPr/>
        <p:txBody>
          <a:bodyPr rtlCol="0"/>
          <a:lstStyle/>
          <a:p>
            <a:fld id="{6E084137-440D-44E9-A0B5-606E1F41BBB4}" type="datetimeFigureOut">
              <a:rPr lang="sr-Latn-CS" smtClean="0"/>
              <a:pPr/>
              <a:t>10.3.2014</a:t>
            </a:fld>
            <a:endParaRPr lang="hr-HR"/>
          </a:p>
        </p:txBody>
      </p:sp>
      <p:sp>
        <p:nvSpPr>
          <p:cNvPr id="18" name="Rezervirano mjesto broja slajda 17"/>
          <p:cNvSpPr>
            <a:spLocks noGrp="1"/>
          </p:cNvSpPr>
          <p:nvPr>
            <p:ph type="sldNum" sz="quarter" idx="11"/>
          </p:nvPr>
        </p:nvSpPr>
        <p:spPr/>
        <p:txBody>
          <a:bodyPr rtlCol="0"/>
          <a:lstStyle/>
          <a:p>
            <a:fld id="{AF77C1F1-4C9D-4F4D-9FCE-C62932033DD9}" type="slidenum">
              <a:rPr lang="hr-HR" smtClean="0"/>
              <a:pPr/>
              <a:t>‹#›</a:t>
            </a:fld>
            <a:endParaRPr lang="hr-HR"/>
          </a:p>
        </p:txBody>
      </p:sp>
      <p:sp>
        <p:nvSpPr>
          <p:cNvPr id="21" name="Rezervirano mjesto podnožja 20"/>
          <p:cNvSpPr>
            <a:spLocks noGrp="1"/>
          </p:cNvSpPr>
          <p:nvPr>
            <p:ph type="ftr" sz="quarter" idx="12"/>
          </p:nvPr>
        </p:nvSpPr>
        <p:spPr/>
        <p:txBody>
          <a:bodyPr rtlCol="0"/>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ni povez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Rezervirano mjesto naslova 21"/>
          <p:cNvSpPr>
            <a:spLocks noGrp="1"/>
          </p:cNvSpPr>
          <p:nvPr>
            <p:ph type="title"/>
          </p:nvPr>
        </p:nvSpPr>
        <p:spPr>
          <a:xfrm>
            <a:off x="457200" y="274638"/>
            <a:ext cx="7467600" cy="1143000"/>
          </a:xfrm>
          <a:prstGeom prst="rect">
            <a:avLst/>
          </a:prstGeom>
        </p:spPr>
        <p:txBody>
          <a:bodyPr vert="horz" anchor="b">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084137-440D-44E9-A0B5-606E1F41BBB4}" type="datetimeFigureOut">
              <a:rPr lang="sr-Latn-CS" smtClean="0"/>
              <a:pPr/>
              <a:t>10.3.2014</a:t>
            </a:fld>
            <a:endParaRPr lang="hr-HR"/>
          </a:p>
        </p:txBody>
      </p:sp>
      <p:sp>
        <p:nvSpPr>
          <p:cNvPr id="3" name="Rezervirano mjesto podnožj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Ravni povez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ni povez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u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Rezervirano mjesto broja slajd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F77C1F1-4C9D-4F4D-9FCE-C62932033DD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371600" y="1000108"/>
            <a:ext cx="7772400" cy="1470025"/>
          </a:xfrm>
        </p:spPr>
        <p:txBody>
          <a:bodyPr>
            <a:normAutofit fontScale="90000"/>
          </a:bodyPr>
          <a:lstStyle/>
          <a:p>
            <a:pPr algn="ctr"/>
            <a:r>
              <a:rPr lang="hr-HR" sz="3100" dirty="0" smtClean="0">
                <a:latin typeface="Comic Sans MS" pitchFamily="66" charset="0"/>
              </a:rPr>
              <a:t>Osnovna škola Sveta Marija</a:t>
            </a:r>
            <a:br>
              <a:rPr lang="hr-HR" sz="3100" dirty="0" smtClean="0">
                <a:latin typeface="Comic Sans MS" pitchFamily="66" charset="0"/>
              </a:rPr>
            </a:br>
            <a:r>
              <a:rPr lang="hr-HR" dirty="0" smtClean="0">
                <a:latin typeface="Comic Sans MS" pitchFamily="66" charset="0"/>
              </a:rPr>
              <a:t/>
            </a:r>
            <a:br>
              <a:rPr lang="hr-HR" dirty="0" smtClean="0">
                <a:latin typeface="Comic Sans MS" pitchFamily="66" charset="0"/>
              </a:rPr>
            </a:br>
            <a:r>
              <a:rPr lang="hr-HR" dirty="0">
                <a:latin typeface="Comic Sans MS" pitchFamily="66" charset="0"/>
              </a:rPr>
              <a:t/>
            </a:r>
            <a:br>
              <a:rPr lang="hr-HR" dirty="0">
                <a:latin typeface="Comic Sans MS" pitchFamily="66" charset="0"/>
              </a:rPr>
            </a:br>
            <a:r>
              <a:rPr lang="hr-HR" dirty="0" smtClean="0">
                <a:latin typeface="Comic Sans MS" pitchFamily="66" charset="0"/>
              </a:rPr>
              <a:t/>
            </a:r>
            <a:br>
              <a:rPr lang="hr-HR" dirty="0" smtClean="0">
                <a:latin typeface="Comic Sans MS" pitchFamily="66" charset="0"/>
              </a:rPr>
            </a:br>
            <a:r>
              <a:rPr lang="hr-HR" sz="3600" dirty="0" smtClean="0">
                <a:latin typeface="Comic Sans MS" pitchFamily="66" charset="0"/>
              </a:rPr>
              <a:t>Kako provodimo slobodno vrijeme</a:t>
            </a:r>
            <a:endParaRPr lang="hr-HR" sz="3600" dirty="0">
              <a:latin typeface="Comic Sans MS" pitchFamily="66" charset="0"/>
            </a:endParaRPr>
          </a:p>
        </p:txBody>
      </p:sp>
      <p:sp>
        <p:nvSpPr>
          <p:cNvPr id="3" name="Podnaslov 2"/>
          <p:cNvSpPr>
            <a:spLocks noGrp="1"/>
          </p:cNvSpPr>
          <p:nvPr>
            <p:ph type="subTitle" idx="1"/>
          </p:nvPr>
        </p:nvSpPr>
        <p:spPr>
          <a:xfrm>
            <a:off x="5286380" y="5572140"/>
            <a:ext cx="6400800" cy="1752600"/>
          </a:xfrm>
        </p:spPr>
        <p:txBody>
          <a:bodyPr>
            <a:normAutofit/>
          </a:bodyPr>
          <a:lstStyle/>
          <a:p>
            <a:endParaRPr lang="hr-HR" dirty="0" smtClean="0"/>
          </a:p>
          <a:p>
            <a:r>
              <a:rPr lang="hr-HR" dirty="0" smtClean="0">
                <a:solidFill>
                  <a:schemeClr val="tx1"/>
                </a:solidFill>
                <a:latin typeface="Comic Sans MS" pitchFamily="66" charset="0"/>
              </a:rPr>
              <a:t>Vijeće učenika, pedagoginja škole</a:t>
            </a:r>
          </a:p>
          <a:p>
            <a:r>
              <a:rPr lang="hr-HR" dirty="0" smtClean="0">
                <a:solidFill>
                  <a:schemeClr val="tx1"/>
                </a:solidFill>
                <a:latin typeface="Comic Sans MS" pitchFamily="66" charset="0"/>
              </a:rPr>
              <a:t>         veljača 2014.</a:t>
            </a:r>
            <a:endParaRPr lang="hr-HR" dirty="0">
              <a:solidFill>
                <a:schemeClr val="tx1"/>
              </a:solidFill>
              <a:latin typeface="Comic Sans MS" pitchFamily="66" charset="0"/>
            </a:endParaRPr>
          </a:p>
        </p:txBody>
      </p:sp>
      <p:pic>
        <p:nvPicPr>
          <p:cNvPr id="4" name="Picture 2" descr="http://www.os-imazuranica-zg.skole.hr/upload/os-imazuranica-zg/images/multistatic/55/Image/kids.gif"/>
          <p:cNvPicPr>
            <a:picLocks noChangeAspect="1" noChangeArrowheads="1"/>
          </p:cNvPicPr>
          <p:nvPr/>
        </p:nvPicPr>
        <p:blipFill>
          <a:blip r:embed="rId2" cstate="print"/>
          <a:srcRect/>
          <a:stretch>
            <a:fillRect/>
          </a:stretch>
        </p:blipFill>
        <p:spPr bwMode="auto">
          <a:xfrm>
            <a:off x="2714612" y="2928934"/>
            <a:ext cx="4238625" cy="2514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graphicFrame>
        <p:nvGraphicFramePr>
          <p:cNvPr id="4" name="Rezervirano mjesto sadržaja 3"/>
          <p:cNvGraphicFramePr>
            <a:graphicFrameLocks noGrp="1"/>
          </p:cNvGraphicFramePr>
          <p:nvPr>
            <p:ph sz="quarter" idx="1"/>
          </p:nvPr>
        </p:nvGraphicFramePr>
        <p:xfrm>
          <a:off x="0" y="1571612"/>
          <a:ext cx="9144000" cy="3977640"/>
        </p:xfrm>
        <a:graphic>
          <a:graphicData uri="http://schemas.openxmlformats.org/drawingml/2006/table">
            <a:tbl>
              <a:tblPr firstRow="1" bandRow="1">
                <a:tableStyleId>{5C22544A-7EE6-4342-B048-85BDC9FD1C3A}</a:tableStyleId>
              </a:tblPr>
              <a:tblGrid>
                <a:gridCol w="3275856"/>
                <a:gridCol w="432048"/>
                <a:gridCol w="432048"/>
                <a:gridCol w="504056"/>
                <a:gridCol w="432048"/>
                <a:gridCol w="424638"/>
                <a:gridCol w="571504"/>
                <a:gridCol w="588034"/>
                <a:gridCol w="432048"/>
                <a:gridCol w="527720"/>
                <a:gridCol w="552400"/>
                <a:gridCol w="971600"/>
              </a:tblGrid>
              <a:tr h="370840">
                <a:tc>
                  <a:txBody>
                    <a:bodyPr/>
                    <a:lstStyle/>
                    <a:p>
                      <a:endParaRPr lang="hr-HR" dirty="0"/>
                    </a:p>
                  </a:txBody>
                  <a:tcPr/>
                </a:tc>
                <a:tc>
                  <a:txBody>
                    <a:bodyPr/>
                    <a:lstStyle/>
                    <a:p>
                      <a:pPr algn="ctr"/>
                      <a:r>
                        <a:rPr lang="hr-HR" dirty="0" smtClean="0"/>
                        <a:t>1.</a:t>
                      </a:r>
                      <a:endParaRPr lang="hr-HR" dirty="0"/>
                    </a:p>
                  </a:txBody>
                  <a:tcPr/>
                </a:tc>
                <a:tc>
                  <a:txBody>
                    <a:bodyPr/>
                    <a:lstStyle/>
                    <a:p>
                      <a:pPr algn="ctr"/>
                      <a:r>
                        <a:rPr lang="hr-HR" dirty="0" smtClean="0"/>
                        <a:t>2.</a:t>
                      </a:r>
                      <a:endParaRPr lang="hr-HR" dirty="0"/>
                    </a:p>
                  </a:txBody>
                  <a:tcPr/>
                </a:tc>
                <a:tc>
                  <a:txBody>
                    <a:bodyPr/>
                    <a:lstStyle/>
                    <a:p>
                      <a:pPr algn="ctr"/>
                      <a:r>
                        <a:rPr lang="hr-HR" dirty="0" smtClean="0"/>
                        <a:t>3.</a:t>
                      </a:r>
                      <a:endParaRPr lang="hr-HR" dirty="0"/>
                    </a:p>
                  </a:txBody>
                  <a:tcPr/>
                </a:tc>
                <a:tc>
                  <a:txBody>
                    <a:bodyPr/>
                    <a:lstStyle/>
                    <a:p>
                      <a:pPr algn="ctr"/>
                      <a:r>
                        <a:rPr lang="hr-HR" dirty="0" smtClean="0"/>
                        <a:t>4.</a:t>
                      </a:r>
                      <a:endParaRPr lang="hr-HR" dirty="0"/>
                    </a:p>
                  </a:txBody>
                  <a:tcPr/>
                </a:tc>
                <a:tc>
                  <a:txBody>
                    <a:bodyPr/>
                    <a:lstStyle/>
                    <a:p>
                      <a:pPr algn="ctr"/>
                      <a:r>
                        <a:rPr lang="hr-HR" dirty="0" smtClean="0"/>
                        <a:t>5.</a:t>
                      </a:r>
                      <a:endParaRPr lang="hr-HR" dirty="0"/>
                    </a:p>
                  </a:txBody>
                  <a:tcPr/>
                </a:tc>
                <a:tc>
                  <a:txBody>
                    <a:bodyPr/>
                    <a:lstStyle/>
                    <a:p>
                      <a:pPr algn="ctr"/>
                      <a:r>
                        <a:rPr lang="hr-HR" dirty="0" smtClean="0"/>
                        <a:t>6.a</a:t>
                      </a:r>
                      <a:endParaRPr lang="hr-HR" dirty="0"/>
                    </a:p>
                  </a:txBody>
                  <a:tcPr/>
                </a:tc>
                <a:tc>
                  <a:txBody>
                    <a:bodyPr/>
                    <a:lstStyle/>
                    <a:p>
                      <a:pPr algn="ctr"/>
                      <a:r>
                        <a:rPr lang="hr-HR" dirty="0" smtClean="0"/>
                        <a:t>6.b</a:t>
                      </a:r>
                      <a:endParaRPr lang="hr-HR" dirty="0"/>
                    </a:p>
                  </a:txBody>
                  <a:tcPr/>
                </a:tc>
                <a:tc>
                  <a:txBody>
                    <a:bodyPr/>
                    <a:lstStyle/>
                    <a:p>
                      <a:pPr algn="ctr"/>
                      <a:r>
                        <a:rPr lang="hr-HR" dirty="0" smtClean="0"/>
                        <a:t>7.</a:t>
                      </a:r>
                      <a:endParaRPr lang="hr-HR" dirty="0"/>
                    </a:p>
                  </a:txBody>
                  <a:tcPr/>
                </a:tc>
                <a:tc>
                  <a:txBody>
                    <a:bodyPr/>
                    <a:lstStyle/>
                    <a:p>
                      <a:pPr algn="ctr"/>
                      <a:r>
                        <a:rPr lang="hr-HR" dirty="0" smtClean="0"/>
                        <a:t>8.a</a:t>
                      </a:r>
                      <a:endParaRPr lang="hr-HR" dirty="0"/>
                    </a:p>
                  </a:txBody>
                  <a:tcPr/>
                </a:tc>
                <a:tc>
                  <a:txBody>
                    <a:bodyPr/>
                    <a:lstStyle/>
                    <a:p>
                      <a:pPr algn="ctr"/>
                      <a:r>
                        <a:rPr lang="hr-HR" dirty="0" smtClean="0"/>
                        <a:t>8.b</a:t>
                      </a:r>
                      <a:endParaRPr lang="hr-HR" dirty="0"/>
                    </a:p>
                  </a:txBody>
                  <a:tcPr/>
                </a:tc>
                <a:tc>
                  <a:txBody>
                    <a:bodyPr/>
                    <a:lstStyle/>
                    <a:p>
                      <a:pPr algn="ctr"/>
                      <a:r>
                        <a:rPr lang="hr-HR" dirty="0" err="1" smtClean="0"/>
                        <a:t>UKU</a:t>
                      </a:r>
                      <a:endParaRPr lang="hr-HR" dirty="0" smtClean="0"/>
                    </a:p>
                    <a:p>
                      <a:pPr algn="ctr"/>
                      <a:r>
                        <a:rPr lang="hr-HR" dirty="0" err="1" smtClean="0"/>
                        <a:t>PNO</a:t>
                      </a:r>
                      <a:endParaRPr lang="hr-HR" dirty="0"/>
                    </a:p>
                  </a:txBody>
                  <a:tcPr/>
                </a:tc>
              </a:tr>
              <a:tr h="370840">
                <a:tc>
                  <a:txBody>
                    <a:bodyPr/>
                    <a:lstStyle/>
                    <a:p>
                      <a:r>
                        <a:rPr lang="hr-HR" dirty="0" smtClean="0"/>
                        <a:t>Volontiram u nekoj udruzi</a:t>
                      </a:r>
                      <a:endParaRPr lang="hr-HR" dirty="0"/>
                    </a:p>
                  </a:txBody>
                  <a:tcPr/>
                </a:tc>
                <a:tc>
                  <a:txBody>
                    <a:bodyPr/>
                    <a:lstStyle/>
                    <a:p>
                      <a:pPr algn="ctr"/>
                      <a:endParaRPr lang="hr-HR" dirty="0"/>
                    </a:p>
                  </a:txBody>
                  <a:tcPr/>
                </a:tc>
                <a:tc>
                  <a:txBody>
                    <a:bodyPr/>
                    <a:lstStyle/>
                    <a:p>
                      <a:pPr algn="ct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endParaRPr lang="hr-HR" dirty="0"/>
                    </a:p>
                  </a:txBody>
                  <a:tcPr/>
                </a:tc>
                <a:tc>
                  <a:txBody>
                    <a:bodyPr/>
                    <a:lstStyle/>
                    <a:p>
                      <a:pPr algn="ctr"/>
                      <a:endParaRPr lang="hr-HR" dirty="0"/>
                    </a:p>
                  </a:txBody>
                  <a:tcPr/>
                </a:tc>
                <a:tc>
                  <a:txBody>
                    <a:bodyPr/>
                    <a:lstStyle/>
                    <a:p>
                      <a:pPr algn="ctr"/>
                      <a:endParaRPr lang="hr-HR" b="1" dirty="0"/>
                    </a:p>
                  </a:txBody>
                  <a:tcPr/>
                </a:tc>
              </a:tr>
              <a:tr h="370840">
                <a:tc>
                  <a:txBody>
                    <a:bodyPr/>
                    <a:lstStyle/>
                    <a:p>
                      <a:r>
                        <a:rPr lang="hr-HR" dirty="0" smtClean="0"/>
                        <a:t>Pjevam ili sviram u zboru</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b="1" dirty="0" smtClean="0"/>
                        <a:t>1</a:t>
                      </a:r>
                      <a:endParaRPr lang="hr-HR" b="1" dirty="0"/>
                    </a:p>
                  </a:txBody>
                  <a:tcPr/>
                </a:tc>
              </a:tr>
              <a:tr h="370840">
                <a:tc>
                  <a:txBody>
                    <a:bodyPr/>
                    <a:lstStyle/>
                    <a:p>
                      <a:r>
                        <a:rPr lang="hr-HR" dirty="0" smtClean="0"/>
                        <a:t>Plešem u plesnom klubu</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3</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b="1" dirty="0" smtClean="0"/>
                        <a:t>3</a:t>
                      </a:r>
                      <a:endParaRPr lang="hr-HR" b="1" dirty="0"/>
                    </a:p>
                  </a:txBody>
                  <a:tcPr/>
                </a:tc>
              </a:tr>
              <a:tr h="370840">
                <a:tc>
                  <a:txBody>
                    <a:bodyPr/>
                    <a:lstStyle/>
                    <a:p>
                      <a:r>
                        <a:rPr lang="hr-HR" dirty="0" smtClean="0"/>
                        <a:t>Boravim u knjižnici</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b="1" dirty="0" smtClean="0"/>
                        <a:t>1</a:t>
                      </a:r>
                      <a:endParaRPr lang="hr-HR" b="1" dirty="0"/>
                    </a:p>
                  </a:txBody>
                  <a:tcPr/>
                </a:tc>
              </a:tr>
              <a:tr h="370840">
                <a:tc>
                  <a:txBody>
                    <a:bodyPr/>
                    <a:lstStyle/>
                    <a:p>
                      <a:r>
                        <a:rPr lang="hr-HR" dirty="0" smtClean="0"/>
                        <a:t>Igram se s prijateljima</a:t>
                      </a:r>
                      <a:endParaRPr lang="hr-HR" dirty="0"/>
                    </a:p>
                  </a:txBody>
                  <a:tcPr/>
                </a:tc>
                <a:tc>
                  <a:txBody>
                    <a:bodyPr/>
                    <a:lstStyle/>
                    <a:p>
                      <a:pPr algn="ctr"/>
                      <a:r>
                        <a:rPr lang="hr-HR" dirty="0" smtClean="0"/>
                        <a:t>2</a:t>
                      </a:r>
                      <a:endParaRPr lang="hr-HR" dirty="0"/>
                    </a:p>
                  </a:txBody>
                  <a:tcPr/>
                </a:tc>
                <a:tc>
                  <a:txBody>
                    <a:bodyPr/>
                    <a:lstStyle/>
                    <a:p>
                      <a:pPr algn="ctr"/>
                      <a:r>
                        <a:rPr lang="hr-HR" dirty="0" smtClean="0"/>
                        <a:t>2</a:t>
                      </a:r>
                      <a:endParaRPr lang="hr-HR" dirty="0"/>
                    </a:p>
                  </a:txBody>
                  <a:tcPr/>
                </a:tc>
                <a:tc>
                  <a:txBody>
                    <a:bodyPr/>
                    <a:lstStyle/>
                    <a:p>
                      <a:pPr algn="ctr"/>
                      <a:r>
                        <a:rPr lang="hr-HR" dirty="0" smtClean="0"/>
                        <a:t>7</a:t>
                      </a:r>
                      <a:endParaRPr lang="hr-HR" dirty="0"/>
                    </a:p>
                  </a:txBody>
                  <a:tcPr/>
                </a:tc>
                <a:tc>
                  <a:txBody>
                    <a:bodyPr/>
                    <a:lstStyle/>
                    <a:p>
                      <a:pPr algn="ctr"/>
                      <a:endParaRPr lang="hr-HR"/>
                    </a:p>
                  </a:txBody>
                  <a:tcPr/>
                </a:tc>
                <a:tc>
                  <a:txBody>
                    <a:bodyPr/>
                    <a:lstStyle/>
                    <a:p>
                      <a:pPr algn="ctr"/>
                      <a:r>
                        <a:rPr lang="hr-HR" dirty="0" smtClean="0"/>
                        <a:t>4</a:t>
                      </a:r>
                      <a:endParaRPr lang="hr-HR" dirty="0"/>
                    </a:p>
                  </a:txBody>
                  <a:tcPr/>
                </a:tc>
                <a:tc>
                  <a:txBody>
                    <a:bodyPr/>
                    <a:lstStyle/>
                    <a:p>
                      <a:pPr algn="ctr"/>
                      <a:endParaRPr lang="hr-HR"/>
                    </a:p>
                  </a:txBody>
                  <a:tcPr/>
                </a:tc>
                <a:tc>
                  <a:txBody>
                    <a:bodyPr/>
                    <a:lstStyle/>
                    <a:p>
                      <a:pPr algn="ctr"/>
                      <a:r>
                        <a:rPr lang="hr-HR" dirty="0" smtClean="0"/>
                        <a:t>2</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b="1" dirty="0" smtClean="0"/>
                        <a:t>17</a:t>
                      </a:r>
                      <a:endParaRPr lang="hr-HR" b="1" dirty="0"/>
                    </a:p>
                  </a:txBody>
                  <a:tcPr/>
                </a:tc>
              </a:tr>
              <a:tr h="370840">
                <a:tc>
                  <a:txBody>
                    <a:bodyPr/>
                    <a:lstStyle/>
                    <a:p>
                      <a:r>
                        <a:rPr lang="hr-HR" dirty="0" smtClean="0"/>
                        <a:t>Brinem o kućnim ljubimcima</a:t>
                      </a:r>
                      <a:endParaRPr lang="hr-HR" dirty="0"/>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b="1" dirty="0" smtClean="0"/>
                        <a:t>3</a:t>
                      </a:r>
                      <a:endParaRPr lang="hr-HR" b="1" dirty="0"/>
                    </a:p>
                  </a:txBody>
                  <a:tcPr/>
                </a:tc>
              </a:tr>
              <a:tr h="370840">
                <a:tc>
                  <a:txBody>
                    <a:bodyPr/>
                    <a:lstStyle/>
                    <a:p>
                      <a:r>
                        <a:rPr lang="hr-HR" dirty="0" smtClean="0"/>
                        <a:t>U kafiću</a:t>
                      </a:r>
                      <a:r>
                        <a:rPr lang="hr-HR" baseline="0" dirty="0" smtClean="0"/>
                        <a:t> sam</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b="1" dirty="0"/>
                    </a:p>
                  </a:txBody>
                  <a:tcPr/>
                </a:tc>
              </a:tr>
              <a:tr h="370840">
                <a:tc>
                  <a:txBody>
                    <a:bodyPr/>
                    <a:lstStyle/>
                    <a:p>
                      <a:r>
                        <a:rPr lang="hr-HR" dirty="0" smtClean="0"/>
                        <a:t>Putujem</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b="1" dirty="0"/>
                    </a:p>
                  </a:txBody>
                  <a:tcPr/>
                </a:tc>
              </a:tr>
              <a:tr h="370840">
                <a:tc>
                  <a:txBody>
                    <a:bodyPr/>
                    <a:lstStyle/>
                    <a:p>
                      <a:r>
                        <a:rPr lang="hr-HR" dirty="0" smtClean="0"/>
                        <a:t>Ostalo</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NAJČEŠĆE AKTIVNOSTI U SLOBODNOM VREMENU SU:</a:t>
            </a:r>
            <a:endParaRPr lang="hr-HR" dirty="0"/>
          </a:p>
        </p:txBody>
      </p:sp>
      <p:sp>
        <p:nvSpPr>
          <p:cNvPr id="3" name="Rezervirano mjesto sadržaja 2"/>
          <p:cNvSpPr>
            <a:spLocks noGrp="1"/>
          </p:cNvSpPr>
          <p:nvPr>
            <p:ph sz="quarter" idx="1"/>
          </p:nvPr>
        </p:nvSpPr>
        <p:spPr/>
        <p:txBody>
          <a:bodyPr>
            <a:normAutofit lnSpcReduction="10000"/>
          </a:bodyPr>
          <a:lstStyle/>
          <a:p>
            <a:pPr marL="457200" indent="-457200">
              <a:buFont typeface="+mj-lt"/>
              <a:buAutoNum type="arabicPeriod"/>
            </a:pPr>
            <a:r>
              <a:rPr lang="hr-HR" dirty="0" smtClean="0"/>
              <a:t>Na računalu ili mobitelu	53%</a:t>
            </a:r>
          </a:p>
          <a:p>
            <a:pPr marL="457200" indent="-457200">
              <a:buFont typeface="+mj-lt"/>
              <a:buAutoNum type="arabicPeriod"/>
            </a:pPr>
            <a:r>
              <a:rPr lang="hr-HR" dirty="0" smtClean="0"/>
              <a:t>Gledam TV	19%</a:t>
            </a:r>
          </a:p>
          <a:p>
            <a:pPr marL="457200" indent="-457200">
              <a:buFont typeface="+mj-lt"/>
              <a:buAutoNum type="arabicPeriod"/>
            </a:pPr>
            <a:r>
              <a:rPr lang="hr-HR" dirty="0" smtClean="0"/>
              <a:t>Igram se s prijateljima	12%</a:t>
            </a:r>
          </a:p>
          <a:p>
            <a:pPr marL="457200" indent="-457200">
              <a:buFont typeface="+mj-lt"/>
              <a:buAutoNum type="arabicPeriod"/>
            </a:pPr>
            <a:r>
              <a:rPr lang="hr-HR" dirty="0" smtClean="0"/>
              <a:t>Bavim se sportom ili nekom tjelesnom aktivnošću	6%</a:t>
            </a:r>
          </a:p>
          <a:p>
            <a:pPr marL="457200" indent="-457200">
              <a:buFont typeface="+mj-lt"/>
              <a:buAutoNum type="arabicPeriod"/>
            </a:pPr>
            <a:r>
              <a:rPr lang="hr-HR" dirty="0" smtClean="0"/>
              <a:t>Aktivnosti u vatrogasnoj zajednici	3%</a:t>
            </a:r>
          </a:p>
          <a:p>
            <a:pPr marL="457200" indent="-457200">
              <a:buFont typeface="+mj-lt"/>
              <a:buAutoNum type="arabicPeriod"/>
            </a:pPr>
            <a:r>
              <a:rPr lang="hr-HR" dirty="0" smtClean="0"/>
              <a:t>Plešem u plesnom klubu	2%</a:t>
            </a:r>
          </a:p>
          <a:p>
            <a:pPr marL="457200" indent="-457200">
              <a:buFont typeface="+mj-lt"/>
              <a:buAutoNum type="arabicPeriod"/>
            </a:pPr>
            <a:r>
              <a:rPr lang="hr-HR" dirty="0" smtClean="0"/>
              <a:t>Brinem o kućnim ljubimcima		2%</a:t>
            </a:r>
          </a:p>
          <a:p>
            <a:pPr marL="457200" indent="-457200">
              <a:buFont typeface="+mj-lt"/>
              <a:buAutoNum type="arabicPeriod"/>
            </a:pPr>
            <a:r>
              <a:rPr lang="hr-HR" dirty="0" smtClean="0"/>
              <a:t>Slušam glazbu	1%</a:t>
            </a:r>
          </a:p>
          <a:p>
            <a:pPr marL="457200" indent="-457200">
              <a:buFont typeface="+mj-lt"/>
              <a:buAutoNum type="arabicPeriod"/>
            </a:pPr>
            <a:r>
              <a:rPr lang="hr-HR" dirty="0" smtClean="0"/>
              <a:t>Čitam knjige, časopise, novine 1%</a:t>
            </a:r>
          </a:p>
          <a:p>
            <a:pPr marL="457200" indent="-457200">
              <a:buFont typeface="+mj-lt"/>
              <a:buAutoNum type="arabicPeriod"/>
            </a:pPr>
            <a:r>
              <a:rPr lang="hr-HR" dirty="0" smtClean="0"/>
              <a:t>Boravim u knjižnici	0,5%</a:t>
            </a:r>
          </a:p>
          <a:p>
            <a:pPr marL="457200" indent="-457200">
              <a:buFont typeface="+mj-lt"/>
              <a:buAutoNum type="arabicPeriod"/>
            </a:pPr>
            <a:r>
              <a:rPr lang="hr-HR" dirty="0" smtClean="0"/>
              <a:t>Pjevam ili sviram u zboru	0,5%</a:t>
            </a:r>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Zbog previše školskih obaveza nemam dovoljno slobodnog vremena.</a:t>
            </a:r>
            <a:endParaRPr lang="hr-HR" dirty="0"/>
          </a:p>
        </p:txBody>
      </p:sp>
      <p:graphicFrame>
        <p:nvGraphicFramePr>
          <p:cNvPr id="4" name="Tablica 3"/>
          <p:cNvGraphicFramePr>
            <a:graphicFrameLocks noGrp="1"/>
          </p:cNvGraphicFramePr>
          <p:nvPr/>
        </p:nvGraphicFramePr>
        <p:xfrm>
          <a:off x="1428728" y="1785926"/>
          <a:ext cx="6096000" cy="4450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hr-HR" dirty="0"/>
                    </a:p>
                  </a:txBody>
                  <a:tcPr/>
                </a:tc>
                <a:tc>
                  <a:txBody>
                    <a:bodyPr/>
                    <a:lstStyle/>
                    <a:p>
                      <a:pPr algn="ctr"/>
                      <a:r>
                        <a:rPr lang="hr-HR" dirty="0" smtClean="0"/>
                        <a:t>DA</a:t>
                      </a:r>
                    </a:p>
                  </a:txBody>
                  <a:tcPr/>
                </a:tc>
                <a:tc>
                  <a:txBody>
                    <a:bodyPr/>
                    <a:lstStyle/>
                    <a:p>
                      <a:pPr algn="ctr"/>
                      <a:r>
                        <a:rPr lang="hr-HR" dirty="0" smtClean="0"/>
                        <a:t>NE</a:t>
                      </a:r>
                      <a:endParaRPr lang="hr-HR" dirty="0"/>
                    </a:p>
                  </a:txBody>
                  <a:tcPr/>
                </a:tc>
              </a:tr>
              <a:tr h="370840">
                <a:tc>
                  <a:txBody>
                    <a:bodyPr/>
                    <a:lstStyle/>
                    <a:p>
                      <a:pPr algn="ctr"/>
                      <a:r>
                        <a:rPr lang="hr-HR" dirty="0" smtClean="0"/>
                        <a:t>1.</a:t>
                      </a:r>
                      <a:endParaRPr lang="hr-HR" dirty="0"/>
                    </a:p>
                  </a:txBody>
                  <a:tcPr/>
                </a:tc>
                <a:tc>
                  <a:txBody>
                    <a:bodyPr/>
                    <a:lstStyle/>
                    <a:p>
                      <a:pPr algn="ctr"/>
                      <a:endParaRPr lang="hr-HR" dirty="0"/>
                    </a:p>
                  </a:txBody>
                  <a:tcPr/>
                </a:tc>
                <a:tc>
                  <a:txBody>
                    <a:bodyPr/>
                    <a:lstStyle/>
                    <a:p>
                      <a:pPr algn="ctr"/>
                      <a:r>
                        <a:rPr lang="hr-HR" dirty="0" smtClean="0"/>
                        <a:t>10</a:t>
                      </a:r>
                      <a:endParaRPr lang="hr-HR" dirty="0"/>
                    </a:p>
                  </a:txBody>
                  <a:tcPr/>
                </a:tc>
              </a:tr>
              <a:tr h="370840">
                <a:tc>
                  <a:txBody>
                    <a:bodyPr/>
                    <a:lstStyle/>
                    <a:p>
                      <a:pPr algn="ctr"/>
                      <a:r>
                        <a:rPr lang="hr-HR" dirty="0" smtClean="0"/>
                        <a:t>2.</a:t>
                      </a:r>
                      <a:endParaRPr lang="hr-HR" dirty="0"/>
                    </a:p>
                  </a:txBody>
                  <a:tcPr/>
                </a:tc>
                <a:tc>
                  <a:txBody>
                    <a:bodyPr/>
                    <a:lstStyle/>
                    <a:p>
                      <a:pPr algn="ct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3.</a:t>
                      </a:r>
                      <a:endParaRPr lang="hr-HR" dirty="0"/>
                    </a:p>
                  </a:txBody>
                  <a:tcPr/>
                </a:tc>
                <a:tc>
                  <a:txBody>
                    <a:bodyPr/>
                    <a:lstStyle/>
                    <a:p>
                      <a:pPr algn="ctr"/>
                      <a:endParaRPr lang="hr-HR"/>
                    </a:p>
                  </a:txBody>
                  <a:tcPr/>
                </a:tc>
                <a:tc>
                  <a:txBody>
                    <a:bodyPr/>
                    <a:lstStyle/>
                    <a:p>
                      <a:pPr algn="ctr"/>
                      <a:r>
                        <a:rPr lang="hr-HR" dirty="0" smtClean="0"/>
                        <a:t>14</a:t>
                      </a:r>
                      <a:endParaRPr lang="hr-HR" dirty="0"/>
                    </a:p>
                  </a:txBody>
                  <a:tcPr/>
                </a:tc>
              </a:tr>
              <a:tr h="370840">
                <a:tc>
                  <a:txBody>
                    <a:bodyPr/>
                    <a:lstStyle/>
                    <a:p>
                      <a:pPr algn="ctr"/>
                      <a:r>
                        <a:rPr lang="hr-HR" dirty="0" smtClean="0"/>
                        <a:t>4.</a:t>
                      </a:r>
                      <a:endParaRPr lang="hr-HR" dirty="0"/>
                    </a:p>
                  </a:txBody>
                  <a:tcPr/>
                </a:tc>
                <a:tc>
                  <a:txBody>
                    <a:bodyPr/>
                    <a:lstStyle/>
                    <a:p>
                      <a:pPr algn="ctr"/>
                      <a:r>
                        <a:rPr lang="hr-HR" dirty="0" smtClean="0"/>
                        <a:t>3</a:t>
                      </a:r>
                      <a:endParaRPr lang="hr-HR" dirty="0"/>
                    </a:p>
                  </a:txBody>
                  <a:tcPr/>
                </a:tc>
                <a:tc>
                  <a:txBody>
                    <a:bodyPr/>
                    <a:lstStyle/>
                    <a:p>
                      <a:pPr algn="ctr"/>
                      <a:r>
                        <a:rPr lang="hr-HR" dirty="0" smtClean="0"/>
                        <a:t>11</a:t>
                      </a:r>
                      <a:endParaRPr lang="hr-HR" dirty="0"/>
                    </a:p>
                  </a:txBody>
                  <a:tcPr/>
                </a:tc>
              </a:tr>
              <a:tr h="370840">
                <a:tc>
                  <a:txBody>
                    <a:bodyPr/>
                    <a:lstStyle/>
                    <a:p>
                      <a:pPr algn="ctr"/>
                      <a:r>
                        <a:rPr lang="hr-HR" dirty="0" smtClean="0"/>
                        <a:t>5.</a:t>
                      </a:r>
                      <a:endParaRPr lang="hr-HR" dirty="0"/>
                    </a:p>
                  </a:txBody>
                  <a:tcPr/>
                </a:tc>
                <a:tc>
                  <a:txBody>
                    <a:bodyPr/>
                    <a:lstStyle/>
                    <a:p>
                      <a:pPr algn="ctr"/>
                      <a:endParaRPr lang="hr-HR" dirty="0"/>
                    </a:p>
                  </a:txBody>
                  <a:tcPr/>
                </a:tc>
                <a:tc>
                  <a:txBody>
                    <a:bodyPr/>
                    <a:lstStyle/>
                    <a:p>
                      <a:pPr algn="ctr"/>
                      <a:r>
                        <a:rPr lang="hr-HR" dirty="0" smtClean="0"/>
                        <a:t>20</a:t>
                      </a:r>
                      <a:endParaRPr lang="hr-HR" dirty="0"/>
                    </a:p>
                  </a:txBody>
                  <a:tcPr/>
                </a:tc>
              </a:tr>
              <a:tr h="370840">
                <a:tc>
                  <a:txBody>
                    <a:bodyPr/>
                    <a:lstStyle/>
                    <a:p>
                      <a:pPr algn="ctr"/>
                      <a:r>
                        <a:rPr lang="hr-HR" dirty="0" smtClean="0"/>
                        <a:t>6.A</a:t>
                      </a:r>
                      <a:endParaRPr lang="hr-HR" dirty="0"/>
                    </a:p>
                  </a:txBody>
                  <a:tcPr/>
                </a:tc>
                <a:tc>
                  <a:txBody>
                    <a:bodyPr/>
                    <a:lstStyle/>
                    <a:p>
                      <a:pPr algn="ctr"/>
                      <a:r>
                        <a:rPr lang="hr-HR" dirty="0" smtClean="0"/>
                        <a:t>15</a:t>
                      </a:r>
                      <a:endParaRPr lang="hr-HR" dirty="0"/>
                    </a:p>
                  </a:txBody>
                  <a:tcPr/>
                </a:tc>
                <a:tc>
                  <a:txBody>
                    <a:bodyPr/>
                    <a:lstStyle/>
                    <a:p>
                      <a:pPr algn="ctr"/>
                      <a:endParaRPr lang="hr-HR" dirty="0"/>
                    </a:p>
                  </a:txBody>
                  <a:tcPr/>
                </a:tc>
              </a:tr>
              <a:tr h="370840">
                <a:tc>
                  <a:txBody>
                    <a:bodyPr/>
                    <a:lstStyle/>
                    <a:p>
                      <a:pPr algn="ctr"/>
                      <a:r>
                        <a:rPr lang="hr-HR" dirty="0" smtClean="0"/>
                        <a:t>6.B</a:t>
                      </a:r>
                      <a:endParaRPr lang="hr-HR" dirty="0"/>
                    </a:p>
                  </a:txBody>
                  <a:tcPr/>
                </a:tc>
                <a:tc>
                  <a:txBody>
                    <a:bodyPr/>
                    <a:lstStyle/>
                    <a:p>
                      <a:pPr algn="ctr"/>
                      <a:r>
                        <a:rPr lang="hr-HR" dirty="0" smtClean="0"/>
                        <a:t>5</a:t>
                      </a:r>
                      <a:endParaRPr lang="hr-HR" dirty="0"/>
                    </a:p>
                  </a:txBody>
                  <a:tcPr/>
                </a:tc>
                <a:tc>
                  <a:txBody>
                    <a:bodyPr/>
                    <a:lstStyle/>
                    <a:p>
                      <a:pPr algn="ctr"/>
                      <a:r>
                        <a:rPr lang="hr-HR" dirty="0" smtClean="0"/>
                        <a:t>9</a:t>
                      </a:r>
                      <a:endParaRPr lang="hr-HR" dirty="0"/>
                    </a:p>
                  </a:txBody>
                  <a:tcPr/>
                </a:tc>
              </a:tr>
              <a:tr h="370840">
                <a:tc>
                  <a:txBody>
                    <a:bodyPr/>
                    <a:lstStyle/>
                    <a:p>
                      <a:pPr algn="ctr"/>
                      <a:r>
                        <a:rPr lang="hr-HR" dirty="0" smtClean="0"/>
                        <a:t>7.</a:t>
                      </a:r>
                      <a:endParaRPr lang="hr-HR" dirty="0"/>
                    </a:p>
                  </a:txBody>
                  <a:tcPr/>
                </a:tc>
                <a:tc>
                  <a:txBody>
                    <a:bodyPr/>
                    <a:lstStyle/>
                    <a:p>
                      <a:pPr algn="ctr"/>
                      <a:endParaRPr lang="hr-HR" dirty="0"/>
                    </a:p>
                  </a:txBody>
                  <a:tcPr/>
                </a:tc>
                <a:tc>
                  <a:txBody>
                    <a:bodyPr/>
                    <a:lstStyle/>
                    <a:p>
                      <a:pPr algn="ctr"/>
                      <a:r>
                        <a:rPr lang="hr-HR" dirty="0" smtClean="0"/>
                        <a:t>17</a:t>
                      </a:r>
                      <a:endParaRPr lang="hr-HR" dirty="0"/>
                    </a:p>
                  </a:txBody>
                  <a:tcPr/>
                </a:tc>
              </a:tr>
              <a:tr h="370840">
                <a:tc>
                  <a:txBody>
                    <a:bodyPr/>
                    <a:lstStyle/>
                    <a:p>
                      <a:pPr algn="ctr"/>
                      <a:r>
                        <a:rPr lang="hr-HR" dirty="0" smtClean="0"/>
                        <a:t>8.A</a:t>
                      </a:r>
                      <a:endParaRPr lang="hr-HR" dirty="0"/>
                    </a:p>
                  </a:txBody>
                  <a:tcPr/>
                </a:tc>
                <a:tc>
                  <a:txBody>
                    <a:bodyPr/>
                    <a:lstStyle/>
                    <a:p>
                      <a:pPr algn="ctr"/>
                      <a:r>
                        <a:rPr lang="hr-HR" dirty="0" smtClean="0"/>
                        <a:t>3</a:t>
                      </a:r>
                      <a:endParaRPr lang="hr-HR" dirty="0"/>
                    </a:p>
                  </a:txBody>
                  <a:tcPr/>
                </a:tc>
                <a:tc>
                  <a:txBody>
                    <a:bodyPr/>
                    <a:lstStyle/>
                    <a:p>
                      <a:pPr algn="ctr"/>
                      <a:r>
                        <a:rPr lang="hr-HR" dirty="0" smtClean="0"/>
                        <a:t>11</a:t>
                      </a:r>
                      <a:endParaRPr lang="hr-HR" dirty="0"/>
                    </a:p>
                  </a:txBody>
                  <a:tcPr/>
                </a:tc>
              </a:tr>
              <a:tr h="370840">
                <a:tc>
                  <a:txBody>
                    <a:bodyPr/>
                    <a:lstStyle/>
                    <a:p>
                      <a:pPr algn="ctr"/>
                      <a:r>
                        <a:rPr lang="hr-HR" dirty="0" smtClean="0"/>
                        <a:t>8.B</a:t>
                      </a:r>
                      <a:endParaRPr lang="hr-HR" dirty="0"/>
                    </a:p>
                  </a:txBody>
                  <a:tcPr/>
                </a:tc>
                <a:tc>
                  <a:txBody>
                    <a:bodyPr/>
                    <a:lstStyle/>
                    <a:p>
                      <a:pPr algn="ctr"/>
                      <a:r>
                        <a:rPr lang="hr-HR" dirty="0" smtClean="0"/>
                        <a:t>13</a:t>
                      </a:r>
                      <a:endParaRPr lang="hr-HR" dirty="0"/>
                    </a:p>
                  </a:txBody>
                  <a:tcPr/>
                </a:tc>
                <a:tc>
                  <a:txBody>
                    <a:bodyPr/>
                    <a:lstStyle/>
                    <a:p>
                      <a:pPr algn="ctr"/>
                      <a:endParaRPr lang="hr-HR" dirty="0"/>
                    </a:p>
                  </a:txBody>
                  <a:tcPr/>
                </a:tc>
              </a:tr>
              <a:tr h="370840">
                <a:tc>
                  <a:txBody>
                    <a:bodyPr/>
                    <a:lstStyle/>
                    <a:p>
                      <a:pPr algn="ctr"/>
                      <a:r>
                        <a:rPr lang="hr-HR" b="1" dirty="0" smtClean="0"/>
                        <a:t>UKUPNO</a:t>
                      </a:r>
                      <a:endParaRPr lang="hr-HR" b="1" dirty="0"/>
                    </a:p>
                  </a:txBody>
                  <a:tcPr/>
                </a:tc>
                <a:tc>
                  <a:txBody>
                    <a:bodyPr/>
                    <a:lstStyle/>
                    <a:p>
                      <a:pPr algn="ctr"/>
                      <a:r>
                        <a:rPr lang="hr-HR" b="1" dirty="0" smtClean="0"/>
                        <a:t>39</a:t>
                      </a:r>
                      <a:endParaRPr lang="hr-HR" b="1" dirty="0"/>
                    </a:p>
                  </a:txBody>
                  <a:tcPr/>
                </a:tc>
                <a:tc>
                  <a:txBody>
                    <a:bodyPr/>
                    <a:lstStyle/>
                    <a:p>
                      <a:pPr algn="ctr"/>
                      <a:r>
                        <a:rPr lang="hr-HR" b="1" dirty="0" smtClean="0"/>
                        <a:t>105</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Sudjelujem u kućanskim poslovima pa nemam dovoljno slobodnog vremena.</a:t>
            </a:r>
            <a:endParaRPr lang="hr-HR" dirty="0"/>
          </a:p>
        </p:txBody>
      </p:sp>
      <p:graphicFrame>
        <p:nvGraphicFramePr>
          <p:cNvPr id="5" name="Tablica 4"/>
          <p:cNvGraphicFramePr>
            <a:graphicFrameLocks noGrp="1"/>
          </p:cNvGraphicFramePr>
          <p:nvPr/>
        </p:nvGraphicFramePr>
        <p:xfrm>
          <a:off x="1428728" y="1785926"/>
          <a:ext cx="6096000" cy="4450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hr-HR" dirty="0"/>
                    </a:p>
                  </a:txBody>
                  <a:tcPr/>
                </a:tc>
                <a:tc>
                  <a:txBody>
                    <a:bodyPr/>
                    <a:lstStyle/>
                    <a:p>
                      <a:pPr algn="ctr"/>
                      <a:r>
                        <a:rPr lang="hr-HR" dirty="0" smtClean="0"/>
                        <a:t>DA</a:t>
                      </a:r>
                    </a:p>
                  </a:txBody>
                  <a:tcPr/>
                </a:tc>
                <a:tc>
                  <a:txBody>
                    <a:bodyPr/>
                    <a:lstStyle/>
                    <a:p>
                      <a:pPr algn="ctr"/>
                      <a:r>
                        <a:rPr lang="hr-HR" dirty="0" smtClean="0"/>
                        <a:t>NE</a:t>
                      </a:r>
                      <a:endParaRPr lang="hr-HR" dirty="0"/>
                    </a:p>
                  </a:txBody>
                  <a:tcPr/>
                </a:tc>
              </a:tr>
              <a:tr h="370840">
                <a:tc>
                  <a:txBody>
                    <a:bodyPr/>
                    <a:lstStyle/>
                    <a:p>
                      <a:pPr algn="ctr"/>
                      <a:r>
                        <a:rPr lang="hr-HR" dirty="0" smtClean="0"/>
                        <a:t>1.</a:t>
                      </a:r>
                      <a:endParaRPr lang="hr-HR" dirty="0"/>
                    </a:p>
                  </a:txBody>
                  <a:tcPr/>
                </a:tc>
                <a:tc>
                  <a:txBody>
                    <a:bodyPr/>
                    <a:lstStyle/>
                    <a:p>
                      <a:pPr algn="ctr"/>
                      <a:r>
                        <a:rPr lang="hr-HR" dirty="0" smtClean="0"/>
                        <a:t>1</a:t>
                      </a:r>
                      <a:endParaRPr lang="hr-HR" dirty="0"/>
                    </a:p>
                  </a:txBody>
                  <a:tcPr/>
                </a:tc>
                <a:tc>
                  <a:txBody>
                    <a:bodyPr/>
                    <a:lstStyle/>
                    <a:p>
                      <a:pPr algn="ctr"/>
                      <a:r>
                        <a:rPr lang="hr-HR" dirty="0" smtClean="0"/>
                        <a:t>9</a:t>
                      </a:r>
                      <a:endParaRPr lang="hr-HR" dirty="0"/>
                    </a:p>
                  </a:txBody>
                  <a:tcPr/>
                </a:tc>
              </a:tr>
              <a:tr h="370840">
                <a:tc>
                  <a:txBody>
                    <a:bodyPr/>
                    <a:lstStyle/>
                    <a:p>
                      <a:pPr algn="ctr"/>
                      <a:r>
                        <a:rPr lang="hr-HR" dirty="0" smtClean="0"/>
                        <a:t>2.</a:t>
                      </a:r>
                      <a:endParaRPr lang="hr-HR" dirty="0"/>
                    </a:p>
                  </a:txBody>
                  <a:tcPr/>
                </a:tc>
                <a:tc>
                  <a:txBody>
                    <a:bodyPr/>
                    <a:lstStyle/>
                    <a:p>
                      <a:pPr algn="ct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3.</a:t>
                      </a:r>
                      <a:endParaRPr lang="hr-HR" dirty="0"/>
                    </a:p>
                  </a:txBody>
                  <a:tcPr/>
                </a:tc>
                <a:tc>
                  <a:txBody>
                    <a:bodyPr/>
                    <a:lstStyle/>
                    <a:p>
                      <a:pPr algn="ctr"/>
                      <a:endParaRPr lang="hr-HR"/>
                    </a:p>
                  </a:txBody>
                  <a:tcPr/>
                </a:tc>
                <a:tc>
                  <a:txBody>
                    <a:bodyPr/>
                    <a:lstStyle/>
                    <a:p>
                      <a:pPr algn="ctr"/>
                      <a:r>
                        <a:rPr lang="hr-HR" dirty="0" smtClean="0"/>
                        <a:t>14</a:t>
                      </a:r>
                      <a:endParaRPr lang="hr-HR" dirty="0"/>
                    </a:p>
                  </a:txBody>
                  <a:tcPr/>
                </a:tc>
              </a:tr>
              <a:tr h="370840">
                <a:tc>
                  <a:txBody>
                    <a:bodyPr/>
                    <a:lstStyle/>
                    <a:p>
                      <a:pPr algn="ctr"/>
                      <a:r>
                        <a:rPr lang="hr-HR" dirty="0" smtClean="0"/>
                        <a:t>4.</a:t>
                      </a:r>
                      <a:endParaRPr lang="hr-HR" dirty="0"/>
                    </a:p>
                  </a:txBody>
                  <a:tcPr/>
                </a:tc>
                <a:tc>
                  <a:txBody>
                    <a:bodyPr/>
                    <a:lstStyle/>
                    <a:p>
                      <a:pPr algn="ctr"/>
                      <a:endParaRPr lang="hr-HR"/>
                    </a:p>
                  </a:txBody>
                  <a:tcPr/>
                </a:tc>
                <a:tc>
                  <a:txBody>
                    <a:bodyPr/>
                    <a:lstStyle/>
                    <a:p>
                      <a:pPr algn="ctr"/>
                      <a:r>
                        <a:rPr lang="hr-HR" dirty="0" smtClean="0"/>
                        <a:t>14</a:t>
                      </a:r>
                      <a:endParaRPr lang="hr-HR" dirty="0"/>
                    </a:p>
                  </a:txBody>
                  <a:tcPr/>
                </a:tc>
              </a:tr>
              <a:tr h="370840">
                <a:tc>
                  <a:txBody>
                    <a:bodyPr/>
                    <a:lstStyle/>
                    <a:p>
                      <a:pPr algn="ctr"/>
                      <a:r>
                        <a:rPr lang="hr-HR" dirty="0" smtClean="0"/>
                        <a:t>5.</a:t>
                      </a:r>
                      <a:endParaRPr lang="hr-HR" dirty="0"/>
                    </a:p>
                  </a:txBody>
                  <a:tcPr/>
                </a:tc>
                <a:tc>
                  <a:txBody>
                    <a:bodyPr/>
                    <a:lstStyle/>
                    <a:p>
                      <a:pPr algn="ctr"/>
                      <a:r>
                        <a:rPr lang="hr-HR" dirty="0" smtClean="0"/>
                        <a:t>2</a:t>
                      </a:r>
                      <a:endParaRPr lang="hr-HR" dirty="0"/>
                    </a:p>
                  </a:txBody>
                  <a:tcPr/>
                </a:tc>
                <a:tc>
                  <a:txBody>
                    <a:bodyPr/>
                    <a:lstStyle/>
                    <a:p>
                      <a:pPr algn="ctr"/>
                      <a:r>
                        <a:rPr lang="hr-HR" dirty="0" smtClean="0"/>
                        <a:t>18</a:t>
                      </a:r>
                      <a:endParaRPr lang="hr-HR" dirty="0"/>
                    </a:p>
                  </a:txBody>
                  <a:tcPr/>
                </a:tc>
              </a:tr>
              <a:tr h="370840">
                <a:tc>
                  <a:txBody>
                    <a:bodyPr/>
                    <a:lstStyle/>
                    <a:p>
                      <a:pPr algn="ctr"/>
                      <a:r>
                        <a:rPr lang="hr-HR" dirty="0" smtClean="0"/>
                        <a:t>6.A</a:t>
                      </a:r>
                      <a:endParaRPr lang="hr-HR" dirty="0"/>
                    </a:p>
                  </a:txBody>
                  <a:tcPr/>
                </a:tc>
                <a:tc>
                  <a:txBody>
                    <a:bodyPr/>
                    <a:lstStyle/>
                    <a:p>
                      <a:pPr algn="ctr"/>
                      <a:r>
                        <a:rPr lang="hr-HR" dirty="0" smtClean="0"/>
                        <a:t>5</a:t>
                      </a:r>
                      <a:endParaRPr lang="hr-HR" dirty="0"/>
                    </a:p>
                  </a:txBody>
                  <a:tcPr/>
                </a:tc>
                <a:tc>
                  <a:txBody>
                    <a:bodyPr/>
                    <a:lstStyle/>
                    <a:p>
                      <a:pPr algn="ctr"/>
                      <a:r>
                        <a:rPr lang="hr-HR" dirty="0" smtClean="0"/>
                        <a:t>10</a:t>
                      </a:r>
                      <a:endParaRPr lang="hr-HR" dirty="0"/>
                    </a:p>
                  </a:txBody>
                  <a:tcPr/>
                </a:tc>
              </a:tr>
              <a:tr h="370840">
                <a:tc>
                  <a:txBody>
                    <a:bodyPr/>
                    <a:lstStyle/>
                    <a:p>
                      <a:pPr algn="ctr"/>
                      <a:r>
                        <a:rPr lang="hr-HR" dirty="0" smtClean="0"/>
                        <a:t>6.B</a:t>
                      </a:r>
                      <a:endParaRPr lang="hr-HR" dirty="0"/>
                    </a:p>
                  </a:txBody>
                  <a:tcPr/>
                </a:tc>
                <a:tc>
                  <a:txBody>
                    <a:bodyPr/>
                    <a:lstStyle/>
                    <a:p>
                      <a:pPr algn="ctr"/>
                      <a:endParaRPr lang="hr-HR" dirty="0"/>
                    </a:p>
                  </a:txBody>
                  <a:tcPr/>
                </a:tc>
                <a:tc>
                  <a:txBody>
                    <a:bodyPr/>
                    <a:lstStyle/>
                    <a:p>
                      <a:pPr algn="ctr"/>
                      <a:r>
                        <a:rPr lang="hr-HR" dirty="0" smtClean="0"/>
                        <a:t>14</a:t>
                      </a:r>
                      <a:endParaRPr lang="hr-HR" dirty="0"/>
                    </a:p>
                  </a:txBody>
                  <a:tcPr/>
                </a:tc>
              </a:tr>
              <a:tr h="370840">
                <a:tc>
                  <a:txBody>
                    <a:bodyPr/>
                    <a:lstStyle/>
                    <a:p>
                      <a:pPr algn="ctr"/>
                      <a:r>
                        <a:rPr lang="hr-HR" dirty="0" smtClean="0"/>
                        <a:t>7.</a:t>
                      </a:r>
                      <a:endParaRPr lang="hr-HR" dirty="0"/>
                    </a:p>
                  </a:txBody>
                  <a:tcPr/>
                </a:tc>
                <a:tc>
                  <a:txBody>
                    <a:bodyPr/>
                    <a:lstStyle/>
                    <a:p>
                      <a:pPr algn="ctr"/>
                      <a:endParaRPr lang="hr-HR"/>
                    </a:p>
                  </a:txBody>
                  <a:tcPr/>
                </a:tc>
                <a:tc>
                  <a:txBody>
                    <a:bodyPr/>
                    <a:lstStyle/>
                    <a:p>
                      <a:pPr algn="ctr"/>
                      <a:r>
                        <a:rPr lang="hr-HR" dirty="0" smtClean="0"/>
                        <a:t>17</a:t>
                      </a:r>
                      <a:endParaRPr lang="hr-HR" dirty="0"/>
                    </a:p>
                  </a:txBody>
                  <a:tcPr/>
                </a:tc>
              </a:tr>
              <a:tr h="370840">
                <a:tc>
                  <a:txBody>
                    <a:bodyPr/>
                    <a:lstStyle/>
                    <a:p>
                      <a:pPr algn="ctr"/>
                      <a:r>
                        <a:rPr lang="hr-HR" dirty="0" smtClean="0"/>
                        <a:t>8.A</a:t>
                      </a:r>
                      <a:endParaRPr lang="hr-HR" dirty="0"/>
                    </a:p>
                  </a:txBody>
                  <a:tcPr/>
                </a:tc>
                <a:tc>
                  <a:txBody>
                    <a:bodyPr/>
                    <a:lstStyle/>
                    <a:p>
                      <a:pPr algn="ctr"/>
                      <a:endParaRPr lang="hr-HR"/>
                    </a:p>
                  </a:txBody>
                  <a:tcPr/>
                </a:tc>
                <a:tc>
                  <a:txBody>
                    <a:bodyPr/>
                    <a:lstStyle/>
                    <a:p>
                      <a:pPr algn="ctr"/>
                      <a:r>
                        <a:rPr lang="hr-HR" dirty="0" smtClean="0"/>
                        <a:t>14</a:t>
                      </a:r>
                      <a:endParaRPr lang="hr-HR" dirty="0"/>
                    </a:p>
                  </a:txBody>
                  <a:tcPr/>
                </a:tc>
              </a:tr>
              <a:tr h="370840">
                <a:tc>
                  <a:txBody>
                    <a:bodyPr/>
                    <a:lstStyle/>
                    <a:p>
                      <a:pPr algn="ctr"/>
                      <a:r>
                        <a:rPr lang="hr-HR" dirty="0" smtClean="0"/>
                        <a:t>8.B</a:t>
                      </a:r>
                      <a:endParaRPr lang="hr-HR" dirty="0"/>
                    </a:p>
                  </a:txBody>
                  <a:tcPr/>
                </a:tc>
                <a:tc>
                  <a:txBody>
                    <a:bodyPr/>
                    <a:lstStyle/>
                    <a:p>
                      <a:pPr algn="ctr"/>
                      <a:endParaRPr lang="hr-HR"/>
                    </a:p>
                  </a:txBody>
                  <a:tcPr/>
                </a:tc>
                <a:tc>
                  <a:txBody>
                    <a:bodyPr/>
                    <a:lstStyle/>
                    <a:p>
                      <a:pPr algn="ctr"/>
                      <a:r>
                        <a:rPr lang="hr-HR" dirty="0" smtClean="0"/>
                        <a:t>13</a:t>
                      </a:r>
                      <a:endParaRPr lang="hr-HR" dirty="0"/>
                    </a:p>
                  </a:txBody>
                  <a:tcPr/>
                </a:tc>
              </a:tr>
              <a:tr h="370840">
                <a:tc>
                  <a:txBody>
                    <a:bodyPr/>
                    <a:lstStyle/>
                    <a:p>
                      <a:pPr algn="ctr"/>
                      <a:r>
                        <a:rPr lang="hr-HR" b="1" dirty="0" smtClean="0"/>
                        <a:t>UKUPNO</a:t>
                      </a:r>
                      <a:endParaRPr lang="hr-HR" b="1" dirty="0"/>
                    </a:p>
                  </a:txBody>
                  <a:tcPr/>
                </a:tc>
                <a:tc>
                  <a:txBody>
                    <a:bodyPr/>
                    <a:lstStyle/>
                    <a:p>
                      <a:pPr algn="ctr"/>
                      <a:r>
                        <a:rPr lang="hr-HR" b="1" dirty="0" smtClean="0"/>
                        <a:t>8</a:t>
                      </a:r>
                      <a:endParaRPr lang="hr-HR" b="1" dirty="0"/>
                    </a:p>
                  </a:txBody>
                  <a:tcPr/>
                </a:tc>
                <a:tc>
                  <a:txBody>
                    <a:bodyPr/>
                    <a:lstStyle/>
                    <a:p>
                      <a:pPr algn="ctr"/>
                      <a:r>
                        <a:rPr lang="hr-HR" b="1" dirty="0" smtClean="0"/>
                        <a:t>136</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smtClean="0"/>
              <a:t>U mjestu gdje živim ne nude se zanimljive aktivnosti za provođenje slobodnog vremena.</a:t>
            </a:r>
            <a:endParaRPr lang="hr-HR" dirty="0"/>
          </a:p>
        </p:txBody>
      </p:sp>
      <p:graphicFrame>
        <p:nvGraphicFramePr>
          <p:cNvPr id="5" name="Tablica 4"/>
          <p:cNvGraphicFramePr>
            <a:graphicFrameLocks noGrp="1"/>
          </p:cNvGraphicFramePr>
          <p:nvPr/>
        </p:nvGraphicFramePr>
        <p:xfrm>
          <a:off x="1428728" y="1785926"/>
          <a:ext cx="6096000" cy="4450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hr-HR" dirty="0"/>
                    </a:p>
                  </a:txBody>
                  <a:tcPr/>
                </a:tc>
                <a:tc>
                  <a:txBody>
                    <a:bodyPr/>
                    <a:lstStyle/>
                    <a:p>
                      <a:pPr algn="ctr"/>
                      <a:r>
                        <a:rPr lang="hr-HR" dirty="0" smtClean="0"/>
                        <a:t>DA</a:t>
                      </a:r>
                    </a:p>
                  </a:txBody>
                  <a:tcPr/>
                </a:tc>
                <a:tc>
                  <a:txBody>
                    <a:bodyPr/>
                    <a:lstStyle/>
                    <a:p>
                      <a:pPr algn="ctr"/>
                      <a:r>
                        <a:rPr lang="hr-HR" dirty="0" smtClean="0"/>
                        <a:t>NE</a:t>
                      </a:r>
                      <a:endParaRPr lang="hr-HR" dirty="0"/>
                    </a:p>
                  </a:txBody>
                  <a:tcPr/>
                </a:tc>
              </a:tr>
              <a:tr h="370840">
                <a:tc>
                  <a:txBody>
                    <a:bodyPr/>
                    <a:lstStyle/>
                    <a:p>
                      <a:pPr algn="ctr"/>
                      <a:r>
                        <a:rPr lang="hr-HR" dirty="0" smtClean="0"/>
                        <a:t>1.</a:t>
                      </a:r>
                      <a:endParaRPr lang="hr-HR" dirty="0"/>
                    </a:p>
                  </a:txBody>
                  <a:tcPr/>
                </a:tc>
                <a:tc>
                  <a:txBody>
                    <a:bodyPr/>
                    <a:lstStyle/>
                    <a:p>
                      <a:pPr algn="ctr"/>
                      <a:endParaRPr lang="hr-HR" dirty="0"/>
                    </a:p>
                  </a:txBody>
                  <a:tcPr/>
                </a:tc>
                <a:tc>
                  <a:txBody>
                    <a:bodyPr/>
                    <a:lstStyle/>
                    <a:p>
                      <a:pPr algn="ctr"/>
                      <a:r>
                        <a:rPr lang="hr-HR" dirty="0" smtClean="0"/>
                        <a:t>10</a:t>
                      </a:r>
                      <a:endParaRPr lang="hr-HR" dirty="0"/>
                    </a:p>
                  </a:txBody>
                  <a:tcPr/>
                </a:tc>
              </a:tr>
              <a:tr h="370840">
                <a:tc>
                  <a:txBody>
                    <a:bodyPr/>
                    <a:lstStyle/>
                    <a:p>
                      <a:pPr algn="ctr"/>
                      <a:r>
                        <a:rPr lang="hr-HR" dirty="0" smtClean="0"/>
                        <a:t>2.</a:t>
                      </a:r>
                      <a:endParaRPr lang="hr-HR" dirty="0"/>
                    </a:p>
                  </a:txBody>
                  <a:tcPr/>
                </a:tc>
                <a:tc>
                  <a:txBody>
                    <a:bodyPr/>
                    <a:lstStyle/>
                    <a:p>
                      <a:pPr algn="ct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3.</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4.</a:t>
                      </a:r>
                      <a:endParaRPr lang="hr-HR" dirty="0"/>
                    </a:p>
                  </a:txBody>
                  <a:tcPr/>
                </a:tc>
                <a:tc>
                  <a:txBody>
                    <a:bodyPr/>
                    <a:lstStyle/>
                    <a:p>
                      <a:pPr algn="ctr"/>
                      <a:r>
                        <a:rPr lang="hr-HR" dirty="0" smtClean="0"/>
                        <a:t>1</a:t>
                      </a: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5.</a:t>
                      </a:r>
                      <a:endParaRPr lang="hr-HR" dirty="0"/>
                    </a:p>
                  </a:txBody>
                  <a:tcPr/>
                </a:tc>
                <a:tc>
                  <a:txBody>
                    <a:bodyPr/>
                    <a:lstStyle/>
                    <a:p>
                      <a:pPr algn="ctr"/>
                      <a:endParaRPr lang="hr-HR" dirty="0"/>
                    </a:p>
                  </a:txBody>
                  <a:tcPr/>
                </a:tc>
                <a:tc>
                  <a:txBody>
                    <a:bodyPr/>
                    <a:lstStyle/>
                    <a:p>
                      <a:pPr algn="ctr"/>
                      <a:r>
                        <a:rPr lang="hr-HR" dirty="0" smtClean="0"/>
                        <a:t>20</a:t>
                      </a:r>
                      <a:endParaRPr lang="hr-HR" dirty="0"/>
                    </a:p>
                  </a:txBody>
                  <a:tcPr/>
                </a:tc>
              </a:tr>
              <a:tr h="370840">
                <a:tc>
                  <a:txBody>
                    <a:bodyPr/>
                    <a:lstStyle/>
                    <a:p>
                      <a:pPr algn="ctr"/>
                      <a:r>
                        <a:rPr lang="hr-HR" dirty="0" smtClean="0"/>
                        <a:t>6.A</a:t>
                      </a:r>
                      <a:endParaRPr lang="hr-HR" dirty="0"/>
                    </a:p>
                  </a:txBody>
                  <a:tcPr/>
                </a:tc>
                <a:tc>
                  <a:txBody>
                    <a:bodyPr/>
                    <a:lstStyle/>
                    <a:p>
                      <a:pPr algn="ctr"/>
                      <a:endParaRPr lang="hr-HR"/>
                    </a:p>
                  </a:txBody>
                  <a:tcPr/>
                </a:tc>
                <a:tc>
                  <a:txBody>
                    <a:bodyPr/>
                    <a:lstStyle/>
                    <a:p>
                      <a:pPr algn="ctr"/>
                      <a:r>
                        <a:rPr lang="hr-HR" dirty="0" smtClean="0"/>
                        <a:t>15</a:t>
                      </a:r>
                      <a:endParaRPr lang="hr-HR" dirty="0"/>
                    </a:p>
                  </a:txBody>
                  <a:tcPr/>
                </a:tc>
              </a:tr>
              <a:tr h="370840">
                <a:tc>
                  <a:txBody>
                    <a:bodyPr/>
                    <a:lstStyle/>
                    <a:p>
                      <a:pPr algn="ctr"/>
                      <a:r>
                        <a:rPr lang="hr-HR" dirty="0" smtClean="0"/>
                        <a:t>6.B</a:t>
                      </a:r>
                      <a:endParaRPr lang="hr-HR" dirty="0"/>
                    </a:p>
                  </a:txBody>
                  <a:tcPr/>
                </a:tc>
                <a:tc>
                  <a:txBody>
                    <a:bodyPr/>
                    <a:lstStyle/>
                    <a:p>
                      <a:pPr algn="ctr"/>
                      <a:r>
                        <a:rPr lang="hr-HR" dirty="0" smtClean="0"/>
                        <a:t>1</a:t>
                      </a: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7.</a:t>
                      </a:r>
                      <a:endParaRPr lang="hr-HR" dirty="0"/>
                    </a:p>
                  </a:txBody>
                  <a:tcPr/>
                </a:tc>
                <a:tc>
                  <a:txBody>
                    <a:bodyPr/>
                    <a:lstStyle/>
                    <a:p>
                      <a:pPr algn="ctr"/>
                      <a:endParaRPr lang="hr-HR"/>
                    </a:p>
                  </a:txBody>
                  <a:tcPr/>
                </a:tc>
                <a:tc>
                  <a:txBody>
                    <a:bodyPr/>
                    <a:lstStyle/>
                    <a:p>
                      <a:pPr algn="ctr"/>
                      <a:r>
                        <a:rPr lang="hr-HR" dirty="0" smtClean="0"/>
                        <a:t>17</a:t>
                      </a:r>
                      <a:endParaRPr lang="hr-HR" dirty="0"/>
                    </a:p>
                  </a:txBody>
                  <a:tcPr/>
                </a:tc>
              </a:tr>
              <a:tr h="370840">
                <a:tc>
                  <a:txBody>
                    <a:bodyPr/>
                    <a:lstStyle/>
                    <a:p>
                      <a:pPr algn="ctr"/>
                      <a:r>
                        <a:rPr lang="hr-HR" dirty="0" smtClean="0"/>
                        <a:t>8.A</a:t>
                      </a:r>
                      <a:endParaRPr lang="hr-HR" dirty="0"/>
                    </a:p>
                  </a:txBody>
                  <a:tcPr/>
                </a:tc>
                <a:tc>
                  <a:txBody>
                    <a:bodyPr/>
                    <a:lstStyle/>
                    <a:p>
                      <a:pPr algn="ctr"/>
                      <a:endParaRPr lang="hr-HR"/>
                    </a:p>
                  </a:txBody>
                  <a:tcPr/>
                </a:tc>
                <a:tc>
                  <a:txBody>
                    <a:bodyPr/>
                    <a:lstStyle/>
                    <a:p>
                      <a:pPr algn="ctr"/>
                      <a:r>
                        <a:rPr lang="hr-HR" dirty="0" smtClean="0"/>
                        <a:t>14</a:t>
                      </a:r>
                      <a:endParaRPr lang="hr-HR" dirty="0"/>
                    </a:p>
                  </a:txBody>
                  <a:tcPr/>
                </a:tc>
              </a:tr>
              <a:tr h="370840">
                <a:tc>
                  <a:txBody>
                    <a:bodyPr/>
                    <a:lstStyle/>
                    <a:p>
                      <a:pPr algn="ctr"/>
                      <a:r>
                        <a:rPr lang="hr-HR" dirty="0" smtClean="0"/>
                        <a:t>8.B</a:t>
                      </a:r>
                      <a:endParaRPr lang="hr-HR" dirty="0"/>
                    </a:p>
                  </a:txBody>
                  <a:tcPr/>
                </a:tc>
                <a:tc>
                  <a:txBody>
                    <a:bodyPr/>
                    <a:lstStyle/>
                    <a:p>
                      <a:pPr algn="ctr"/>
                      <a:r>
                        <a:rPr lang="hr-HR" dirty="0" smtClean="0"/>
                        <a:t>3</a:t>
                      </a:r>
                      <a:endParaRPr lang="hr-HR" dirty="0"/>
                    </a:p>
                  </a:txBody>
                  <a:tcPr/>
                </a:tc>
                <a:tc>
                  <a:txBody>
                    <a:bodyPr/>
                    <a:lstStyle/>
                    <a:p>
                      <a:pPr algn="ctr"/>
                      <a:r>
                        <a:rPr lang="hr-HR" dirty="0" smtClean="0"/>
                        <a:t>10</a:t>
                      </a:r>
                      <a:endParaRPr lang="hr-HR" dirty="0"/>
                    </a:p>
                  </a:txBody>
                  <a:tcPr/>
                </a:tc>
              </a:tr>
              <a:tr h="370840">
                <a:tc>
                  <a:txBody>
                    <a:bodyPr/>
                    <a:lstStyle/>
                    <a:p>
                      <a:pPr algn="ctr"/>
                      <a:r>
                        <a:rPr lang="hr-HR" b="1" dirty="0" smtClean="0"/>
                        <a:t>UKUPNO</a:t>
                      </a:r>
                      <a:endParaRPr lang="hr-HR" b="1" dirty="0"/>
                    </a:p>
                  </a:txBody>
                  <a:tcPr/>
                </a:tc>
                <a:tc>
                  <a:txBody>
                    <a:bodyPr/>
                    <a:lstStyle/>
                    <a:p>
                      <a:pPr algn="ctr"/>
                      <a:r>
                        <a:rPr lang="hr-HR" b="1" dirty="0" smtClean="0"/>
                        <a:t>19</a:t>
                      </a:r>
                      <a:endParaRPr lang="hr-HR" b="1" dirty="0"/>
                    </a:p>
                  </a:txBody>
                  <a:tcPr/>
                </a:tc>
                <a:tc>
                  <a:txBody>
                    <a:bodyPr/>
                    <a:lstStyle/>
                    <a:p>
                      <a:pPr algn="ctr"/>
                      <a:r>
                        <a:rPr lang="hr-HR" b="1" dirty="0" smtClean="0"/>
                        <a:t>125</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Smatram da kvalitetno provodim svoje slobodno vrijeme.</a:t>
            </a:r>
            <a:endParaRPr lang="hr-HR" dirty="0"/>
          </a:p>
        </p:txBody>
      </p:sp>
      <p:graphicFrame>
        <p:nvGraphicFramePr>
          <p:cNvPr id="5" name="Tablica 4"/>
          <p:cNvGraphicFramePr>
            <a:graphicFrameLocks noGrp="1"/>
          </p:cNvGraphicFramePr>
          <p:nvPr/>
        </p:nvGraphicFramePr>
        <p:xfrm>
          <a:off x="1428728" y="1785926"/>
          <a:ext cx="6096000" cy="4450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hr-HR" dirty="0"/>
                    </a:p>
                  </a:txBody>
                  <a:tcPr/>
                </a:tc>
                <a:tc>
                  <a:txBody>
                    <a:bodyPr/>
                    <a:lstStyle/>
                    <a:p>
                      <a:pPr algn="ctr"/>
                      <a:r>
                        <a:rPr lang="hr-HR" dirty="0" smtClean="0"/>
                        <a:t>DA</a:t>
                      </a:r>
                    </a:p>
                  </a:txBody>
                  <a:tcPr/>
                </a:tc>
                <a:tc>
                  <a:txBody>
                    <a:bodyPr/>
                    <a:lstStyle/>
                    <a:p>
                      <a:pPr algn="ctr"/>
                      <a:r>
                        <a:rPr lang="hr-HR" dirty="0" smtClean="0"/>
                        <a:t>NE</a:t>
                      </a:r>
                      <a:endParaRPr lang="hr-HR" dirty="0"/>
                    </a:p>
                  </a:txBody>
                  <a:tcPr/>
                </a:tc>
              </a:tr>
              <a:tr h="370840">
                <a:tc>
                  <a:txBody>
                    <a:bodyPr/>
                    <a:lstStyle/>
                    <a:p>
                      <a:pPr algn="ctr"/>
                      <a:r>
                        <a:rPr lang="hr-HR" dirty="0" smtClean="0"/>
                        <a:t>1.</a:t>
                      </a:r>
                      <a:endParaRPr lang="hr-HR" dirty="0"/>
                    </a:p>
                  </a:txBody>
                  <a:tcPr/>
                </a:tc>
                <a:tc>
                  <a:txBody>
                    <a:bodyPr/>
                    <a:lstStyle/>
                    <a:p>
                      <a:pPr algn="ctr"/>
                      <a:r>
                        <a:rPr lang="hr-HR" dirty="0" smtClean="0"/>
                        <a:t>10</a:t>
                      </a:r>
                      <a:endParaRPr lang="hr-HR" dirty="0"/>
                    </a:p>
                  </a:txBody>
                  <a:tcPr/>
                </a:tc>
                <a:tc>
                  <a:txBody>
                    <a:bodyPr/>
                    <a:lstStyle/>
                    <a:p>
                      <a:pPr algn="ctr"/>
                      <a:endParaRPr lang="hr-HR" dirty="0"/>
                    </a:p>
                  </a:txBody>
                  <a:tcPr/>
                </a:tc>
              </a:tr>
              <a:tr h="370840">
                <a:tc>
                  <a:txBody>
                    <a:bodyPr/>
                    <a:lstStyle/>
                    <a:p>
                      <a:pPr algn="ctr"/>
                      <a:r>
                        <a:rPr lang="hr-HR" dirty="0" smtClean="0"/>
                        <a:t>2.</a:t>
                      </a:r>
                      <a:endParaRPr lang="hr-HR" dirty="0"/>
                    </a:p>
                  </a:txBody>
                  <a:tcPr/>
                </a:tc>
                <a:tc>
                  <a:txBody>
                    <a:bodyPr/>
                    <a:lstStyle/>
                    <a:p>
                      <a:pPr algn="ctr"/>
                      <a:r>
                        <a:rPr lang="hr-HR" dirty="0" smtClean="0"/>
                        <a:t>13</a:t>
                      </a:r>
                      <a:endParaRPr lang="hr-HR" dirty="0"/>
                    </a:p>
                  </a:txBody>
                  <a:tcPr/>
                </a:tc>
                <a:tc>
                  <a:txBody>
                    <a:bodyPr/>
                    <a:lstStyle/>
                    <a:p>
                      <a:pPr algn="ctr"/>
                      <a:endParaRPr lang="hr-HR" dirty="0"/>
                    </a:p>
                  </a:txBody>
                  <a:tcPr/>
                </a:tc>
              </a:tr>
              <a:tr h="370840">
                <a:tc>
                  <a:txBody>
                    <a:bodyPr/>
                    <a:lstStyle/>
                    <a:p>
                      <a:pPr algn="ctr"/>
                      <a:r>
                        <a:rPr lang="hr-HR" dirty="0" smtClean="0"/>
                        <a:t>3.</a:t>
                      </a:r>
                      <a:endParaRPr lang="hr-HR" dirty="0"/>
                    </a:p>
                  </a:txBody>
                  <a:tcPr/>
                </a:tc>
                <a:tc>
                  <a:txBody>
                    <a:bodyPr/>
                    <a:lstStyle/>
                    <a:p>
                      <a:pPr algn="ctr"/>
                      <a:r>
                        <a:rPr lang="hr-HR" dirty="0" smtClean="0"/>
                        <a:t>11</a:t>
                      </a:r>
                      <a:endParaRPr lang="hr-HR" dirty="0"/>
                    </a:p>
                  </a:txBody>
                  <a:tcPr/>
                </a:tc>
                <a:tc>
                  <a:txBody>
                    <a:bodyPr/>
                    <a:lstStyle/>
                    <a:p>
                      <a:pPr algn="ctr"/>
                      <a:r>
                        <a:rPr lang="hr-HR" dirty="0" smtClean="0"/>
                        <a:t>3</a:t>
                      </a:r>
                      <a:endParaRPr lang="hr-HR" dirty="0"/>
                    </a:p>
                  </a:txBody>
                  <a:tcPr/>
                </a:tc>
              </a:tr>
              <a:tr h="370840">
                <a:tc>
                  <a:txBody>
                    <a:bodyPr/>
                    <a:lstStyle/>
                    <a:p>
                      <a:pPr algn="ctr"/>
                      <a:r>
                        <a:rPr lang="hr-HR" dirty="0" smtClean="0"/>
                        <a:t>4.</a:t>
                      </a:r>
                      <a:endParaRPr lang="hr-HR" dirty="0"/>
                    </a:p>
                  </a:txBody>
                  <a:tcPr/>
                </a:tc>
                <a:tc>
                  <a:txBody>
                    <a:bodyPr/>
                    <a:lstStyle/>
                    <a:p>
                      <a:pPr algn="ctr"/>
                      <a:r>
                        <a:rPr lang="hr-HR" dirty="0" smtClean="0"/>
                        <a:t>11</a:t>
                      </a:r>
                      <a:endParaRPr lang="hr-HR" dirty="0"/>
                    </a:p>
                  </a:txBody>
                  <a:tcPr/>
                </a:tc>
                <a:tc>
                  <a:txBody>
                    <a:bodyPr/>
                    <a:lstStyle/>
                    <a:p>
                      <a:pPr algn="ctr"/>
                      <a:r>
                        <a:rPr lang="hr-HR" dirty="0" smtClean="0"/>
                        <a:t>3</a:t>
                      </a:r>
                      <a:endParaRPr lang="hr-HR" dirty="0"/>
                    </a:p>
                  </a:txBody>
                  <a:tcPr/>
                </a:tc>
              </a:tr>
              <a:tr h="370840">
                <a:tc>
                  <a:txBody>
                    <a:bodyPr/>
                    <a:lstStyle/>
                    <a:p>
                      <a:pPr algn="ctr"/>
                      <a:r>
                        <a:rPr lang="hr-HR" dirty="0" smtClean="0"/>
                        <a:t>5.</a:t>
                      </a:r>
                      <a:endParaRPr lang="hr-HR" dirty="0"/>
                    </a:p>
                  </a:txBody>
                  <a:tcPr/>
                </a:tc>
                <a:tc>
                  <a:txBody>
                    <a:bodyPr/>
                    <a:lstStyle/>
                    <a:p>
                      <a:pPr algn="ctr"/>
                      <a:r>
                        <a:rPr lang="hr-HR" dirty="0" smtClean="0"/>
                        <a:t>20</a:t>
                      </a:r>
                      <a:endParaRPr lang="hr-HR" dirty="0"/>
                    </a:p>
                  </a:txBody>
                  <a:tcPr/>
                </a:tc>
                <a:tc>
                  <a:txBody>
                    <a:bodyPr/>
                    <a:lstStyle/>
                    <a:p>
                      <a:pPr algn="ctr"/>
                      <a:endParaRPr lang="hr-HR" dirty="0"/>
                    </a:p>
                  </a:txBody>
                  <a:tcPr/>
                </a:tc>
              </a:tr>
              <a:tr h="370840">
                <a:tc>
                  <a:txBody>
                    <a:bodyPr/>
                    <a:lstStyle/>
                    <a:p>
                      <a:pPr algn="ctr"/>
                      <a:r>
                        <a:rPr lang="hr-HR" dirty="0" smtClean="0"/>
                        <a:t>6.A</a:t>
                      </a:r>
                      <a:endParaRPr lang="hr-HR" dirty="0"/>
                    </a:p>
                  </a:txBody>
                  <a:tcPr/>
                </a:tc>
                <a:tc>
                  <a:txBody>
                    <a:bodyPr/>
                    <a:lstStyle/>
                    <a:p>
                      <a:pPr algn="ctr"/>
                      <a:r>
                        <a:rPr lang="hr-HR" dirty="0" smtClean="0"/>
                        <a:t>15</a:t>
                      </a:r>
                      <a:endParaRPr lang="hr-HR" dirty="0"/>
                    </a:p>
                  </a:txBody>
                  <a:tcPr/>
                </a:tc>
                <a:tc>
                  <a:txBody>
                    <a:bodyPr/>
                    <a:lstStyle/>
                    <a:p>
                      <a:pPr algn="ctr"/>
                      <a:endParaRPr lang="hr-HR" dirty="0"/>
                    </a:p>
                  </a:txBody>
                  <a:tcPr/>
                </a:tc>
              </a:tr>
              <a:tr h="370840">
                <a:tc>
                  <a:txBody>
                    <a:bodyPr/>
                    <a:lstStyle/>
                    <a:p>
                      <a:pPr algn="ctr"/>
                      <a:r>
                        <a:rPr lang="hr-HR" dirty="0" smtClean="0"/>
                        <a:t>6.B</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7.</a:t>
                      </a:r>
                      <a:endParaRPr lang="hr-HR" dirty="0"/>
                    </a:p>
                  </a:txBody>
                  <a:tcPr/>
                </a:tc>
                <a:tc>
                  <a:txBody>
                    <a:bodyPr/>
                    <a:lstStyle/>
                    <a:p>
                      <a:pPr algn="ctr"/>
                      <a:r>
                        <a:rPr lang="hr-HR" dirty="0" smtClean="0"/>
                        <a:t>17</a:t>
                      </a:r>
                      <a:endParaRPr lang="hr-HR" dirty="0"/>
                    </a:p>
                  </a:txBody>
                  <a:tcPr/>
                </a:tc>
                <a:tc>
                  <a:txBody>
                    <a:bodyPr/>
                    <a:lstStyle/>
                    <a:p>
                      <a:pPr algn="ctr"/>
                      <a:endParaRPr lang="hr-HR" dirty="0"/>
                    </a:p>
                  </a:txBody>
                  <a:tcPr/>
                </a:tc>
              </a:tr>
              <a:tr h="370840">
                <a:tc>
                  <a:txBody>
                    <a:bodyPr/>
                    <a:lstStyle/>
                    <a:p>
                      <a:pPr algn="ctr"/>
                      <a:r>
                        <a:rPr lang="hr-HR" dirty="0" smtClean="0"/>
                        <a:t>8.A</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8.B</a:t>
                      </a:r>
                      <a:endParaRPr lang="hr-HR" dirty="0"/>
                    </a:p>
                  </a:txBody>
                  <a:tcPr/>
                </a:tc>
                <a:tc>
                  <a:txBody>
                    <a:bodyPr/>
                    <a:lstStyle/>
                    <a:p>
                      <a:pPr algn="ctr"/>
                      <a:r>
                        <a:rPr lang="hr-HR" dirty="0" smtClean="0"/>
                        <a:t>4</a:t>
                      </a:r>
                      <a:endParaRPr lang="hr-HR" dirty="0"/>
                    </a:p>
                  </a:txBody>
                  <a:tcPr/>
                </a:tc>
                <a:tc>
                  <a:txBody>
                    <a:bodyPr/>
                    <a:lstStyle/>
                    <a:p>
                      <a:pPr algn="ctr"/>
                      <a:r>
                        <a:rPr lang="hr-HR" dirty="0" smtClean="0"/>
                        <a:t>9</a:t>
                      </a:r>
                      <a:endParaRPr lang="hr-HR" dirty="0"/>
                    </a:p>
                  </a:txBody>
                  <a:tcPr/>
                </a:tc>
              </a:tr>
              <a:tr h="370840">
                <a:tc>
                  <a:txBody>
                    <a:bodyPr/>
                    <a:lstStyle/>
                    <a:p>
                      <a:pPr algn="ctr"/>
                      <a:r>
                        <a:rPr lang="hr-HR" b="1" dirty="0" smtClean="0"/>
                        <a:t>UKUPNO</a:t>
                      </a:r>
                      <a:endParaRPr lang="hr-HR" b="1" dirty="0"/>
                    </a:p>
                  </a:txBody>
                  <a:tcPr/>
                </a:tc>
                <a:tc>
                  <a:txBody>
                    <a:bodyPr/>
                    <a:lstStyle/>
                    <a:p>
                      <a:pPr algn="ctr"/>
                      <a:r>
                        <a:rPr lang="hr-HR" b="1" dirty="0" smtClean="0"/>
                        <a:t>129</a:t>
                      </a:r>
                      <a:endParaRPr lang="hr-HR" b="1" dirty="0"/>
                    </a:p>
                  </a:txBody>
                  <a:tcPr/>
                </a:tc>
                <a:tc>
                  <a:txBody>
                    <a:bodyPr/>
                    <a:lstStyle/>
                    <a:p>
                      <a:pPr algn="ctr"/>
                      <a:r>
                        <a:rPr lang="hr-HR" b="1" dirty="0" smtClean="0"/>
                        <a:t>15</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Sam odabirem kako ću provesti svoje slobodno vrijeme.</a:t>
            </a:r>
            <a:endParaRPr lang="hr-HR" dirty="0"/>
          </a:p>
        </p:txBody>
      </p:sp>
      <p:graphicFrame>
        <p:nvGraphicFramePr>
          <p:cNvPr id="5" name="Tablica 4"/>
          <p:cNvGraphicFramePr>
            <a:graphicFrameLocks noGrp="1"/>
          </p:cNvGraphicFramePr>
          <p:nvPr/>
        </p:nvGraphicFramePr>
        <p:xfrm>
          <a:off x="1428728" y="1785926"/>
          <a:ext cx="6096000" cy="4450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hr-HR" dirty="0"/>
                    </a:p>
                  </a:txBody>
                  <a:tcPr/>
                </a:tc>
                <a:tc>
                  <a:txBody>
                    <a:bodyPr/>
                    <a:lstStyle/>
                    <a:p>
                      <a:pPr algn="ctr"/>
                      <a:r>
                        <a:rPr lang="hr-HR" dirty="0" smtClean="0"/>
                        <a:t>DA</a:t>
                      </a:r>
                    </a:p>
                  </a:txBody>
                  <a:tcPr/>
                </a:tc>
                <a:tc>
                  <a:txBody>
                    <a:bodyPr/>
                    <a:lstStyle/>
                    <a:p>
                      <a:pPr algn="ctr"/>
                      <a:r>
                        <a:rPr lang="hr-HR" dirty="0" smtClean="0"/>
                        <a:t>NE</a:t>
                      </a:r>
                      <a:endParaRPr lang="hr-HR" dirty="0"/>
                    </a:p>
                  </a:txBody>
                  <a:tcPr/>
                </a:tc>
              </a:tr>
              <a:tr h="370840">
                <a:tc>
                  <a:txBody>
                    <a:bodyPr/>
                    <a:lstStyle/>
                    <a:p>
                      <a:pPr algn="ctr"/>
                      <a:r>
                        <a:rPr lang="hr-HR" dirty="0" smtClean="0"/>
                        <a:t>1.</a:t>
                      </a:r>
                      <a:endParaRPr lang="hr-HR" dirty="0"/>
                    </a:p>
                  </a:txBody>
                  <a:tcPr/>
                </a:tc>
                <a:tc>
                  <a:txBody>
                    <a:bodyPr/>
                    <a:lstStyle/>
                    <a:p>
                      <a:pPr algn="ctr"/>
                      <a:r>
                        <a:rPr lang="hr-HR" dirty="0" smtClean="0"/>
                        <a:t>10</a:t>
                      </a:r>
                      <a:endParaRPr lang="hr-HR" dirty="0"/>
                    </a:p>
                  </a:txBody>
                  <a:tcPr/>
                </a:tc>
                <a:tc>
                  <a:txBody>
                    <a:bodyPr/>
                    <a:lstStyle/>
                    <a:p>
                      <a:pPr algn="ctr"/>
                      <a:endParaRPr lang="hr-HR"/>
                    </a:p>
                  </a:txBody>
                  <a:tcPr/>
                </a:tc>
              </a:tr>
              <a:tr h="370840">
                <a:tc>
                  <a:txBody>
                    <a:bodyPr/>
                    <a:lstStyle/>
                    <a:p>
                      <a:pPr algn="ctr"/>
                      <a:r>
                        <a:rPr lang="hr-HR" dirty="0" smtClean="0"/>
                        <a:t>2.</a:t>
                      </a:r>
                      <a:endParaRPr lang="hr-HR" dirty="0"/>
                    </a:p>
                  </a:txBody>
                  <a:tcPr/>
                </a:tc>
                <a:tc>
                  <a:txBody>
                    <a:bodyPr/>
                    <a:lstStyle/>
                    <a:p>
                      <a:pPr algn="ctr"/>
                      <a:r>
                        <a:rPr lang="hr-HR" dirty="0" smtClean="0"/>
                        <a:t>13</a:t>
                      </a:r>
                      <a:endParaRPr lang="hr-HR" dirty="0"/>
                    </a:p>
                  </a:txBody>
                  <a:tcPr/>
                </a:tc>
                <a:tc>
                  <a:txBody>
                    <a:bodyPr/>
                    <a:lstStyle/>
                    <a:p>
                      <a:pPr algn="ctr"/>
                      <a:endParaRPr lang="hr-HR" dirty="0"/>
                    </a:p>
                  </a:txBody>
                  <a:tcPr/>
                </a:tc>
              </a:tr>
              <a:tr h="370840">
                <a:tc>
                  <a:txBody>
                    <a:bodyPr/>
                    <a:lstStyle/>
                    <a:p>
                      <a:pPr algn="ctr"/>
                      <a:r>
                        <a:rPr lang="hr-HR" dirty="0" smtClean="0"/>
                        <a:t>3.</a:t>
                      </a:r>
                      <a:endParaRPr lang="hr-HR" dirty="0"/>
                    </a:p>
                  </a:txBody>
                  <a:tcPr/>
                </a:tc>
                <a:tc>
                  <a:txBody>
                    <a:bodyPr/>
                    <a:lstStyle/>
                    <a:p>
                      <a:pPr algn="ctr"/>
                      <a:r>
                        <a:rPr lang="hr-HR" dirty="0" smtClean="0"/>
                        <a:t>10</a:t>
                      </a:r>
                      <a:endParaRPr lang="hr-HR" dirty="0"/>
                    </a:p>
                  </a:txBody>
                  <a:tcPr/>
                </a:tc>
                <a:tc>
                  <a:txBody>
                    <a:bodyPr/>
                    <a:lstStyle/>
                    <a:p>
                      <a:pPr algn="ctr"/>
                      <a:r>
                        <a:rPr lang="hr-HR" dirty="0" smtClean="0"/>
                        <a:t>4</a:t>
                      </a:r>
                      <a:endParaRPr lang="hr-HR" dirty="0"/>
                    </a:p>
                  </a:txBody>
                  <a:tcPr/>
                </a:tc>
              </a:tr>
              <a:tr h="370840">
                <a:tc>
                  <a:txBody>
                    <a:bodyPr/>
                    <a:lstStyle/>
                    <a:p>
                      <a:pPr algn="ctr"/>
                      <a:r>
                        <a:rPr lang="hr-HR" dirty="0" smtClean="0"/>
                        <a:t>4.</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5.</a:t>
                      </a:r>
                      <a:endParaRPr lang="hr-HR" dirty="0"/>
                    </a:p>
                  </a:txBody>
                  <a:tcPr/>
                </a:tc>
                <a:tc>
                  <a:txBody>
                    <a:bodyPr/>
                    <a:lstStyle/>
                    <a:p>
                      <a:pPr algn="ctr"/>
                      <a:r>
                        <a:rPr lang="hr-HR" dirty="0" smtClean="0"/>
                        <a:t>19</a:t>
                      </a:r>
                      <a:endParaRPr lang="hr-HR" dirty="0"/>
                    </a:p>
                  </a:txBody>
                  <a:tcPr/>
                </a:tc>
                <a:tc>
                  <a:txBody>
                    <a:bodyPr/>
                    <a:lstStyle/>
                    <a:p>
                      <a:pPr algn="ctr"/>
                      <a:r>
                        <a:rPr lang="hr-HR" dirty="0" smtClean="0"/>
                        <a:t>1</a:t>
                      </a:r>
                      <a:endParaRPr lang="hr-HR" dirty="0"/>
                    </a:p>
                  </a:txBody>
                  <a:tcPr/>
                </a:tc>
              </a:tr>
              <a:tr h="370840">
                <a:tc>
                  <a:txBody>
                    <a:bodyPr/>
                    <a:lstStyle/>
                    <a:p>
                      <a:pPr algn="ctr"/>
                      <a:r>
                        <a:rPr lang="hr-HR" dirty="0" smtClean="0"/>
                        <a:t>6.A</a:t>
                      </a:r>
                      <a:endParaRPr lang="hr-HR" dirty="0"/>
                    </a:p>
                  </a:txBody>
                  <a:tcPr/>
                </a:tc>
                <a:tc>
                  <a:txBody>
                    <a:bodyPr/>
                    <a:lstStyle/>
                    <a:p>
                      <a:pPr algn="ctr"/>
                      <a:r>
                        <a:rPr lang="hr-HR" dirty="0" smtClean="0"/>
                        <a:t>15</a:t>
                      </a:r>
                      <a:endParaRPr lang="hr-HR" dirty="0"/>
                    </a:p>
                  </a:txBody>
                  <a:tcPr/>
                </a:tc>
                <a:tc>
                  <a:txBody>
                    <a:bodyPr/>
                    <a:lstStyle/>
                    <a:p>
                      <a:pPr algn="ctr"/>
                      <a:endParaRPr lang="hr-HR" dirty="0"/>
                    </a:p>
                  </a:txBody>
                  <a:tcPr/>
                </a:tc>
              </a:tr>
              <a:tr h="370840">
                <a:tc>
                  <a:txBody>
                    <a:bodyPr/>
                    <a:lstStyle/>
                    <a:p>
                      <a:pPr algn="ctr"/>
                      <a:r>
                        <a:rPr lang="hr-HR" dirty="0" smtClean="0"/>
                        <a:t>6.B</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7.</a:t>
                      </a:r>
                      <a:endParaRPr lang="hr-HR" dirty="0"/>
                    </a:p>
                  </a:txBody>
                  <a:tcPr/>
                </a:tc>
                <a:tc>
                  <a:txBody>
                    <a:bodyPr/>
                    <a:lstStyle/>
                    <a:p>
                      <a:pPr algn="ctr"/>
                      <a:r>
                        <a:rPr lang="hr-HR" dirty="0" smtClean="0"/>
                        <a:t>17</a:t>
                      </a:r>
                      <a:endParaRPr lang="hr-HR" dirty="0"/>
                    </a:p>
                  </a:txBody>
                  <a:tcPr/>
                </a:tc>
                <a:tc>
                  <a:txBody>
                    <a:bodyPr/>
                    <a:lstStyle/>
                    <a:p>
                      <a:pPr algn="ctr"/>
                      <a:endParaRPr lang="hr-HR" dirty="0"/>
                    </a:p>
                  </a:txBody>
                  <a:tcPr/>
                </a:tc>
              </a:tr>
              <a:tr h="370840">
                <a:tc>
                  <a:txBody>
                    <a:bodyPr/>
                    <a:lstStyle/>
                    <a:p>
                      <a:pPr algn="ctr"/>
                      <a:r>
                        <a:rPr lang="hr-HR" dirty="0" smtClean="0"/>
                        <a:t>8.A</a:t>
                      </a:r>
                      <a:endParaRPr lang="hr-HR" dirty="0"/>
                    </a:p>
                  </a:txBody>
                  <a:tcPr/>
                </a:tc>
                <a:tc>
                  <a:txBody>
                    <a:bodyPr/>
                    <a:lstStyle/>
                    <a:p>
                      <a:pPr algn="ctr"/>
                      <a:r>
                        <a:rPr lang="hr-HR" dirty="0" smtClean="0"/>
                        <a:t>14</a:t>
                      </a:r>
                      <a:endParaRPr lang="hr-HR" dirty="0"/>
                    </a:p>
                  </a:txBody>
                  <a:tcPr/>
                </a:tc>
                <a:tc>
                  <a:txBody>
                    <a:bodyPr/>
                    <a:lstStyle/>
                    <a:p>
                      <a:pPr algn="ctr"/>
                      <a:endParaRPr lang="hr-HR" dirty="0"/>
                    </a:p>
                  </a:txBody>
                  <a:tcPr/>
                </a:tc>
              </a:tr>
              <a:tr h="370840">
                <a:tc>
                  <a:txBody>
                    <a:bodyPr/>
                    <a:lstStyle/>
                    <a:p>
                      <a:pPr algn="ctr"/>
                      <a:r>
                        <a:rPr lang="hr-HR" dirty="0" smtClean="0"/>
                        <a:t>8.B</a:t>
                      </a:r>
                      <a:endParaRPr lang="hr-HR" dirty="0"/>
                    </a:p>
                  </a:txBody>
                  <a:tcPr/>
                </a:tc>
                <a:tc>
                  <a:txBody>
                    <a:bodyPr/>
                    <a:lstStyle/>
                    <a:p>
                      <a:pPr algn="ctr"/>
                      <a:r>
                        <a:rPr lang="hr-HR" dirty="0" smtClean="0"/>
                        <a:t>13</a:t>
                      </a:r>
                      <a:endParaRPr lang="hr-HR" dirty="0"/>
                    </a:p>
                  </a:txBody>
                  <a:tcPr/>
                </a:tc>
                <a:tc>
                  <a:txBody>
                    <a:bodyPr/>
                    <a:lstStyle/>
                    <a:p>
                      <a:pPr algn="ctr"/>
                      <a:endParaRPr lang="hr-HR" dirty="0"/>
                    </a:p>
                  </a:txBody>
                  <a:tcPr/>
                </a:tc>
              </a:tr>
              <a:tr h="370840">
                <a:tc>
                  <a:txBody>
                    <a:bodyPr/>
                    <a:lstStyle/>
                    <a:p>
                      <a:pPr algn="ctr"/>
                      <a:r>
                        <a:rPr lang="hr-HR" b="1" dirty="0" smtClean="0"/>
                        <a:t>UKUPNO</a:t>
                      </a:r>
                      <a:endParaRPr lang="hr-HR" b="1" dirty="0"/>
                    </a:p>
                  </a:txBody>
                  <a:tcPr/>
                </a:tc>
                <a:tc>
                  <a:txBody>
                    <a:bodyPr/>
                    <a:lstStyle/>
                    <a:p>
                      <a:pPr algn="ctr"/>
                      <a:r>
                        <a:rPr lang="hr-HR" b="1" dirty="0" smtClean="0"/>
                        <a:t>139</a:t>
                      </a:r>
                      <a:endParaRPr lang="hr-HR" b="1" dirty="0"/>
                    </a:p>
                  </a:txBody>
                  <a:tcPr/>
                </a:tc>
                <a:tc>
                  <a:txBody>
                    <a:bodyPr/>
                    <a:lstStyle/>
                    <a:p>
                      <a:pPr algn="ctr"/>
                      <a:r>
                        <a:rPr lang="hr-HR" b="1" dirty="0" smtClean="0"/>
                        <a:t>5</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Prijedlozi </a:t>
            </a:r>
            <a:r>
              <a:rPr lang="hr-HR" dirty="0" smtClean="0"/>
              <a:t>učenika </a:t>
            </a:r>
            <a:r>
              <a:rPr lang="hr-HR" dirty="0" smtClean="0"/>
              <a:t>kako </a:t>
            </a:r>
            <a:r>
              <a:rPr lang="hr-HR" dirty="0" smtClean="0"/>
              <a:t>bolje organizirati slobodno vrijeme:</a:t>
            </a:r>
            <a:endParaRPr lang="hr-HR" dirty="0"/>
          </a:p>
        </p:txBody>
      </p:sp>
      <p:sp>
        <p:nvSpPr>
          <p:cNvPr id="3" name="Rezervirano mjesto sadržaja 2"/>
          <p:cNvSpPr>
            <a:spLocks noGrp="1"/>
          </p:cNvSpPr>
          <p:nvPr>
            <p:ph sz="quarter" idx="1"/>
          </p:nvPr>
        </p:nvSpPr>
        <p:spPr/>
        <p:txBody>
          <a:bodyPr numCol="2">
            <a:normAutofit fontScale="92500" lnSpcReduction="10000"/>
          </a:bodyPr>
          <a:lstStyle/>
          <a:p>
            <a:r>
              <a:rPr lang="hr-HR" dirty="0" smtClean="0"/>
              <a:t>Večeri društvenih igara</a:t>
            </a:r>
          </a:p>
          <a:p>
            <a:r>
              <a:rPr lang="hr-HR" dirty="0" smtClean="0"/>
              <a:t>Sportski klub</a:t>
            </a:r>
          </a:p>
          <a:p>
            <a:r>
              <a:rPr lang="hr-HR" dirty="0" smtClean="0"/>
              <a:t>Večeri čitanja</a:t>
            </a:r>
          </a:p>
          <a:p>
            <a:r>
              <a:rPr lang="hr-HR" dirty="0" smtClean="0"/>
              <a:t>Sviračka grupa</a:t>
            </a:r>
          </a:p>
          <a:p>
            <a:r>
              <a:rPr lang="hr-HR" dirty="0" smtClean="0"/>
              <a:t>Natjecanja</a:t>
            </a:r>
          </a:p>
          <a:p>
            <a:r>
              <a:rPr lang="hr-HR" dirty="0" smtClean="0"/>
              <a:t>Sat plesa</a:t>
            </a:r>
          </a:p>
          <a:p>
            <a:r>
              <a:rPr lang="hr-HR" dirty="0" smtClean="0"/>
              <a:t>Istraživanje u prirodi</a:t>
            </a:r>
          </a:p>
          <a:p>
            <a:r>
              <a:rPr lang="hr-HR" dirty="0" smtClean="0"/>
              <a:t>Grupa ekologa</a:t>
            </a:r>
          </a:p>
          <a:p>
            <a:r>
              <a:rPr lang="hr-HR" dirty="0" smtClean="0"/>
              <a:t>Školski kviz</a:t>
            </a:r>
          </a:p>
          <a:p>
            <a:r>
              <a:rPr lang="hr-HR" dirty="0" smtClean="0"/>
              <a:t>Sat šivanja</a:t>
            </a:r>
          </a:p>
          <a:p>
            <a:r>
              <a:rPr lang="hr-HR" dirty="0" smtClean="0"/>
              <a:t>Slikarska radionica</a:t>
            </a:r>
          </a:p>
          <a:p>
            <a:r>
              <a:rPr lang="hr-HR" dirty="0" smtClean="0"/>
              <a:t>Fotografska radionica</a:t>
            </a:r>
          </a:p>
          <a:p>
            <a:r>
              <a:rPr lang="hr-HR" dirty="0" smtClean="0"/>
              <a:t>Više informatičkih aktivnosti</a:t>
            </a:r>
          </a:p>
          <a:p>
            <a:r>
              <a:rPr lang="hr-HR" dirty="0" smtClean="0"/>
              <a:t>Grupa za raspravu o problemima u školi</a:t>
            </a:r>
          </a:p>
          <a:p>
            <a:r>
              <a:rPr lang="hr-HR" dirty="0" smtClean="0"/>
              <a:t>Čajanka</a:t>
            </a:r>
          </a:p>
          <a:p>
            <a:r>
              <a:rPr lang="hr-HR" dirty="0" smtClean="0"/>
              <a:t>Novinarska grupa</a:t>
            </a:r>
          </a:p>
          <a:p>
            <a:r>
              <a:rPr lang="hr-HR" dirty="0" smtClean="0"/>
              <a:t>Pecanje</a:t>
            </a:r>
          </a:p>
          <a:p>
            <a:r>
              <a:rPr lang="hr-HR" dirty="0" smtClean="0"/>
              <a:t>Večeri plesa</a:t>
            </a:r>
          </a:p>
          <a:p>
            <a:r>
              <a:rPr lang="hr-HR" dirty="0" smtClean="0"/>
              <a:t>Dramska grupa na engleskom jeziku</a:t>
            </a:r>
          </a:p>
          <a:p>
            <a:r>
              <a:rPr lang="hr-HR" dirty="0" smtClean="0"/>
              <a:t>Muzički klub</a:t>
            </a:r>
          </a:p>
          <a:p>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quarter" idx="1"/>
          </p:nvPr>
        </p:nvSpPr>
        <p:spPr>
          <a:xfrm>
            <a:off x="251520" y="188640"/>
            <a:ext cx="7467600" cy="4873752"/>
          </a:xfrm>
        </p:spPr>
        <p:txBody>
          <a:bodyPr/>
          <a:lstStyle/>
          <a:p>
            <a:r>
              <a:rPr lang="hr-HR" dirty="0" smtClean="0"/>
              <a:t>Slobodno vrijeme dominantna je tema u svakodnevnom životu čovjeka.</a:t>
            </a:r>
          </a:p>
          <a:p>
            <a:r>
              <a:rPr lang="hr-HR" dirty="0" smtClean="0"/>
              <a:t>Djeca i mladi imaju znatno više slobodnog vremena od odraslih te zbog svog specifičnog </a:t>
            </a:r>
            <a:r>
              <a:rPr lang="hr-HR" dirty="0" err="1" smtClean="0"/>
              <a:t>biopsihosocijalnog</a:t>
            </a:r>
            <a:r>
              <a:rPr lang="hr-HR" dirty="0" smtClean="0"/>
              <a:t> statusa u okolini i društvu, njihovo slobodno vrijeme mora biti specifično i organizirano, a ne prepušteno slučaju (Previšić, 1987.)</a:t>
            </a:r>
            <a:endParaRPr lang="hr-HR" dirty="0"/>
          </a:p>
        </p:txBody>
      </p:sp>
      <p:pic>
        <p:nvPicPr>
          <p:cNvPr id="5122" name="Picture 2" descr="http://regionalni.com/upload/publish/11289/thumb/childrenplaying_50471ee45f1c9_650x360c.jpg"/>
          <p:cNvPicPr>
            <a:picLocks noChangeAspect="1" noChangeArrowheads="1"/>
          </p:cNvPicPr>
          <p:nvPr/>
        </p:nvPicPr>
        <p:blipFill>
          <a:blip r:embed="rId2" cstate="print"/>
          <a:srcRect/>
          <a:stretch>
            <a:fillRect/>
          </a:stretch>
        </p:blipFill>
        <p:spPr bwMode="auto">
          <a:xfrm>
            <a:off x="2267744" y="3212976"/>
            <a:ext cx="5000625" cy="34290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
          </p:nvPr>
        </p:nvSpPr>
        <p:spPr>
          <a:xfrm>
            <a:off x="457200" y="332656"/>
            <a:ext cx="5554960" cy="6264696"/>
          </a:xfrm>
        </p:spPr>
        <p:txBody>
          <a:bodyPr>
            <a:normAutofit lnSpcReduction="10000"/>
          </a:bodyPr>
          <a:lstStyle/>
          <a:p>
            <a:r>
              <a:rPr lang="hr-HR" dirty="0" smtClean="0"/>
              <a:t>Zajednička karakteristika slobodnih aktivnosti je da su dobrovoljne, da se ljudi njima bave jer ih ispunjavaju na osobnom planu, te da zahtijevaju veći stupanj inicijative i organizacije nego aktivnosti koje određuju drugi ljudi ili institucije (Brdar i Lončarić, 2003, 968)</a:t>
            </a:r>
          </a:p>
          <a:p>
            <a:r>
              <a:rPr lang="hr-HR" dirty="0" smtClean="0"/>
              <a:t>Slobodno vrijeme je vrijeme za odmor, razonodu i razvoj ličnosti. Tijekom aktivnosti slobodnog vremena mladi se obrazuju, razvijaju talente, stječu ključne životne kvalitete: fizičke, intelektualne, estetske, radne, tehničke, moralne i socijalne (Janković, 1973). </a:t>
            </a:r>
            <a:endParaRPr lang="hr-HR" dirty="0"/>
          </a:p>
        </p:txBody>
      </p:sp>
      <p:pic>
        <p:nvPicPr>
          <p:cNvPr id="4098" name="Picture 2" descr="http://www.ordinacija.hr/repository/images/_variations/6/3/6397a722872aa031f66f635d6b5a931b_content_medium_noaspect.jpg"/>
          <p:cNvPicPr>
            <a:picLocks noChangeAspect="1" noChangeArrowheads="1"/>
          </p:cNvPicPr>
          <p:nvPr/>
        </p:nvPicPr>
        <p:blipFill>
          <a:blip r:embed="rId2" cstate="print"/>
          <a:srcRect/>
          <a:stretch>
            <a:fillRect/>
          </a:stretch>
        </p:blipFill>
        <p:spPr bwMode="auto">
          <a:xfrm>
            <a:off x="5940152" y="188640"/>
            <a:ext cx="2809875" cy="2838450"/>
          </a:xfrm>
          <a:prstGeom prst="rect">
            <a:avLst/>
          </a:prstGeom>
          <a:noFill/>
        </p:spPr>
      </p:pic>
      <p:pic>
        <p:nvPicPr>
          <p:cNvPr id="4100" name="Picture 4" descr="http://www.dalmacijanews.com/Portals/0/images/2011/12/paragliding.jpg"/>
          <p:cNvPicPr>
            <a:picLocks noChangeAspect="1" noChangeArrowheads="1"/>
          </p:cNvPicPr>
          <p:nvPr/>
        </p:nvPicPr>
        <p:blipFill>
          <a:blip r:embed="rId3" cstate="print"/>
          <a:srcRect/>
          <a:stretch>
            <a:fillRect/>
          </a:stretch>
        </p:blipFill>
        <p:spPr bwMode="auto">
          <a:xfrm>
            <a:off x="5652120" y="3140968"/>
            <a:ext cx="2948032" cy="248947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
          </p:nvPr>
        </p:nvSpPr>
        <p:spPr>
          <a:xfrm>
            <a:off x="467544" y="620688"/>
            <a:ext cx="4392488" cy="5904656"/>
          </a:xfrm>
        </p:spPr>
        <p:txBody>
          <a:bodyPr>
            <a:normAutofit lnSpcReduction="10000"/>
          </a:bodyPr>
          <a:lstStyle/>
          <a:p>
            <a:r>
              <a:rPr lang="hr-HR" dirty="0" smtClean="0"/>
              <a:t>Slobodno vrijeme – skup aktivnosti kojima se pojedinac po svojoj volji može potpuno predati, bilo da se odmara ili zabavlja, bilo da povećava razinu obaviještenosti ili svoju izobrazbu, bilo da se dragovoljno društveno angažira ili da ostvaruje svoju slobodnu stvaralačku sposobnost pošto se oslobodi svojih profesionalnih, obiteljskih i društvenih obveza (</a:t>
            </a:r>
            <a:r>
              <a:rPr lang="hr-HR" dirty="0" err="1" smtClean="0"/>
              <a:t>Božović</a:t>
            </a:r>
            <a:r>
              <a:rPr lang="hr-HR" dirty="0" smtClean="0"/>
              <a:t>, 1979).</a:t>
            </a:r>
            <a:endParaRPr lang="hr-HR" dirty="0"/>
          </a:p>
        </p:txBody>
      </p:sp>
      <p:pic>
        <p:nvPicPr>
          <p:cNvPr id="3074" name="Picture 2" descr="http://www.alfa-portal.com/wp-content/uploads/2013/03/Playground.gif"/>
          <p:cNvPicPr>
            <a:picLocks noChangeAspect="1" noChangeArrowheads="1"/>
          </p:cNvPicPr>
          <p:nvPr/>
        </p:nvPicPr>
        <p:blipFill>
          <a:blip r:embed="rId2" cstate="print"/>
          <a:srcRect/>
          <a:stretch>
            <a:fillRect/>
          </a:stretch>
        </p:blipFill>
        <p:spPr bwMode="auto">
          <a:xfrm>
            <a:off x="4788024" y="1628800"/>
            <a:ext cx="3867597" cy="271690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
          </p:nvPr>
        </p:nvSpPr>
        <p:spPr>
          <a:xfrm>
            <a:off x="395536" y="548680"/>
            <a:ext cx="8229600" cy="4525963"/>
          </a:xfrm>
        </p:spPr>
        <p:txBody>
          <a:bodyPr/>
          <a:lstStyle/>
          <a:p>
            <a:r>
              <a:rPr lang="hr-HR" dirty="0" smtClean="0"/>
              <a:t>PROBLEMATIKA</a:t>
            </a:r>
          </a:p>
          <a:p>
            <a:endParaRPr lang="hr-HR" dirty="0" smtClean="0"/>
          </a:p>
          <a:p>
            <a:r>
              <a:rPr lang="hr-HR" dirty="0" smtClean="0"/>
              <a:t>Slobodno vrijeme djece i mladih sve se više koristi za aktivnosti kojima nije potreban gotovo nikakav intelektualni i mišićni napor.</a:t>
            </a:r>
            <a:endParaRPr lang="hr-HR" dirty="0"/>
          </a:p>
        </p:txBody>
      </p:sp>
      <p:sp>
        <p:nvSpPr>
          <p:cNvPr id="2050" name="AutoShape 2" descr="data:image/jpeg;base64,/9j/4AAQSkZJRgABAQAAAQABAAD/2wCEAAkGBhESEBUUExMWFRUWFxYYGBgYFBkYHRcWGhccHxkYHBkcHSYeHBwjHBYZHzIgIycpLy0tGSAxNTEqNyYrLCkBCQoKDgwOGg8PGiwiHyQsKjIvKiwuLyksMCksLCosKiwpLCosLDUsLCksLCktNDAsLDIsLCwsLCwpLCwsLCwsLP/AABEIAMAAoAMBIgACEQEDEQH/xAAcAAACAwEBAQEAAAAAAAAAAAAABwQFBgMCCAH/xABUEAABAgMFBAYEBwoIDwAAAAABAgMABBEFEiExQQYHUWETInGBkaEyUrHBFBdCYpLR8CMkM1NUgqKywuEWJTQ1cpTS0wgVJkNEVWRlc3SDk7Pi8f/EABsBAAEFAQEAAAAAAAAAAAAAAAABAgMEBQYH/8QANBEAAgECAwUGBgEEAwAAAAAAAAECAxEEEiEFMUFRYRMycYGRoRQiscHR8AZCYuHxMzRS/9oADAMBAAIRAxEAPwB4wQQQAEEEEABHF6ZuqSDko3QeCtK9uXb2x2jhPSaXW1NqrRQpgaEcCDoQaEHQgQAd4Ipdm7XW50jDxHwiXUEuUFAtJFW3kj1Vp8FBQ0i6gAIIIIACCCCAAgjy44EgkkAAEkk0AAzJMYSyt7su/MPgNOCVZIT8LCSpq9rfIHUTlRWOGJu4QAb2CPLbgUApJBBFQQagg5EHUR6gAIIIIACCCCAAggggAIIIIACCCCADH7eSjjBRaUumrssCHUg06aUOLiO1PppOhB4xpLHtZqaYbfZVebcSFJPI6EaEZEcREtSQRQioOYhP2dairBtV2TuLelJkKfYbZQFrbWTQpu1rd6pGOFAk8YQBwwQvH9rbbcJLMjLtJ0D8wVK7w3QAnhpxiMq1LeQL7kxZ6csOheIqdCRj7YLgMyCFm1vCtOWF6clG32QaKdk1lRSPWLSsaUPKPVtbVuWvclLKcIbcSFTM0AR0LRP4MDD7qoA4YGnbUFwI+01rP2zMqs6SUUSraqTsyNaGhZQcjXHt7AbzCsOwWJNhLDCAhtIoBxOpUdSdSY8bO7PMSMuiXYTdQgcqqOqlEZqOpizhQIMrZKGSehFwHNsYIrxCckE/NpU4kGJ0EEABBBBAAQQQQAEZ7bbbVizJcPOhSypQQhtFLy1HGgrkABifrEaGFdtkb+0EshWIbk3HEA5JWpwgqA40AFeUNnLLFsCT8ac6U1TY7xBFRWYbTgcqi7UYaR4+NK0v9Suf1tH93EtxwJBUogAAkkmgAGZJ0EYmY3uSaVEJafcSPlhCQDzAUoHyilGvUluQ9RvuNYvevOpGNjv9zyDj3Jjsne25TrWVOg8koV51ERbDt1mbZDrKiU1IxFCCMwR3xYQnxU07NBlKu1t93RtOUs6cQ5dPRlbQuXyOreIVlWmUY3ZreVLS4K35eaVMOm88+pKVFaqYgVIKUDRAwAEMYGAk8T4wvxb5CZTJfHdZ/qP/AEE+HpRHe3sWe+CFvOtgEdX4OTXnULMbNTYIoQCOYrHj4Kj1EfQT9UL8X09wymNld4lltqvJmnQeUurzxxEQLJ3jSMlaqHZVxQlJgUmm+jKUpc0dSnTMEgfO4iNy7Ykso1Uwyo82UH9mIzmykirOVYP/AEkj2CF+KjyDKaj41rH/AC5rxV9UHxrWP+XNeKvqjJq2Ms8inwRn6Ecf4AWb+SN+Kv7UL8VHkGU2XxrWP+XNeKvqjw7vasdIr8NbNOAUT4BMKraE2FJulpcpfcABKW0qNK5AkrArQ1ibYMlY84w58Glm74SapWnrpUUm6cScK6g0rD+30vZhlHlLTKXEJWghSFpCkkZFKhUEdoMdYwW498qsRivyVOpHYHFRvYsjQggggAIUu0j1dpgPVkaeKyffDahQ20QdqHOUknxvD3GIq3cYqOe8VpxVmPhsEmiSQK1uhQKjhoAKnlCZE0gJrUUplXHspH0VGF29bkpNrpUSrJmXFXWuoPS1XdGBu1GmZEUKUv6bFuhiHQu0t5U7JW+zZciTMk9K84XEsooVhJSkJKgT1AaVx0IixZ2rtiaV97SKWkUwU9XEaGpujwBiw2L2BRLgPzH3WaX1lKVjcUcSBX5Vc1eEbiVlytVNNTGDjdtwhJqjFS6vd5IxpYyUp5KSuxfiztoXB/KJZBz6qanswbMcDsntAMTPoH0v7qG+0ylIoBHsiMZ/yHE30UfQvxw9W3zT18BStbHWor8Jaqx/Qbr51THS0LD+DNFyYtWZSBXG8hNeASm6STyEaPbjaRmQbU4ReJICGwaFazoOAGZNMIUM2XppzpptV9fyUfIbHADw99Y1sHWxeLXaTnlh0Su/DT3M+nGvObTlonY5Tu0U4pf3rNzTiPWcARroQo1HhHti0bUPpTjiexV4/V5xJwA4AeUQHbWAOAqONae6N1VZyVor6X/HsaKjZassE2/aqELbTNXwvC8v00c0qzHiYnWZvTmJYpZmW+nII+6JNFFBy6tKKV20r5xSsWkhWfVPP64LQkQ6jDBQxSoaHTHh/wDYI1LO1Raen0FtyKBifC1uLcV11qKiTrU19sbrdDIuKmH5gAhq50YNPSUVJNOdAmveIrtlJdiYtBgvsIUJhpdU0okPIJBXdB+VcqRlVRwhxykuhsJQhKUJFKJSAkAV0AixVqWW7VknbynSjBqyR43DCljpBwIee/WhiwvNxyybNc5TT9PEH3ww40CuEEEEABCetxd3aOaV6sm0f0kV8ocMJfadR/hFNDQyKfIoiGt3GKjVQv7dQmZt+VZOKWG75Gl7FY/Y8I3cqqraTxSn2RgrGbK9pJpR/wA23TuuoSPbGNWlko1Jcov8DMQ7U5PoMWLmRYuo5nExAkJe8qpGA9vCLVx0JFSaR5zWlf5UVtnUVFOtLy+7PUeXXAkEnSPQMV1pzHyR2n3CIYRzOxp4isqNNz9PET28ycU5abDavRbaU5+comp/RT4RTgxqN6dlpSWJsGhSoNLx9JCq08DXx5QuL6kKOJBrjjr749EwEY1cNDJpZW87u/58ylhJJ0kWdqPURTU+yKiPS3CTUmpjzGpThkViwETLNmCFhNcDXDnxiHEmzW6uDlj9vGFqWyu4IsdkGP48ZCaDrKUf+2SYc0u7V9Y9UNjxvEwpt2LAftNTtQC0lxVDmoGiEgDS7WpPOGfZ5++nvzfdDK3BPgkCJu44Us94VxE2+D4phiQuNx38jmv+df8AYmGPGotwwIIIIUAhM7VpA2hmOcgD+kB7BDmhQbaJpb7mFK2d4/dfPKIq3cYq3lnYq6sJ5VHgYyOy4rbtoH5qR5o+ryjS7Nu1QpPA17iPrBjObLKpblojiEHzT9cYON/61Xw+6IMX/wALGQidupCUjtJ49keZVJW4LxrTExGi1stqia8T5COAnaKbRRw2fEVIwk/lXDhoSJh66kn7VijWokknMxaWoDcHbjFVCUVpck2nUbqKHBC12vkXLRnX5UuBAl2ekZR+McUE1Ue43eVe2ME4gXUKTWhSM8TUYUJ44Q1dtrHmm5hiflWekW0FIcRj10H0aDM5qy5cIWjrjjK1InGVNlbilC8miReNTTkCdOMehbPrU54WCp2ulquN+Onv5lvDSh2UUtGQIInvPyreBIJ5VV7IjuTkqdVJ7j74vqTf9L9CwcImoWGmFOfKIw91Pb3RxIYNCl5NMK1wNNftSLfZ+cZS64+9LuvttopL0bUpvpEUqScq4Z40FcMoGs1k937oCtxdi12IsACdlyzgZdr76WDgp1wKIapXEpBCTT1TwhiSKaTTv5p9kUG6lv8Ai/pDip111aydVVp7o0zLdJlR9ZCfJVPdDK0rzYp13IIpIzBrW9OTB/VHuhiQvtyCALNWeMzMH9KnuhgxqLcRhBBBCgEKbblutvpH+7V/+VcNmFTtoP8AKOWxwVJOJI5X3Ijq9xiojbNuUWocU18D++KHZx4DaGeTX0kCnOnR+6sWllquTCR84p9oijYXc2nXU+m3Qc6tA/sxiYqObD1V/a/bUixKvSkMxtBJAGZi8UoITjgAIq5IhNVqyGXM8vtrHOYmVLOOWg4R55OLm7cCjh60cNSct8pbl06k5h4uL+anTiTx847uFCBeoB2AV7I4S6w22CczjTj9sIXW228VSXDLygDsxiCfks9uhV7NeETYTA1sbWVKhG5c7fs6avrN668PHlZFxtjtyzKAFyqnFfg2k5nHyHM50whe2taNoT6Ch8tssqIPRhIUqgyFTrzw90cZWzQ1eedUXXlektRJxOgrl2xxemFKOJ7tI9o2N/D8Ng4qeJWafsv39ZgTxTlJunq//T59ES7OsRlkdRAr6xxPjp3RJfkm1+m2lVOKQYpwY6tzSxko+2O3jCnGORRVuRRlCpKWbNdkp+wZZYoWkDsF0+IisXKzcklZlHFFpaVBbZxwKSCqmp5jHtixbtM6gHyjui0UHOo7oqYvZ2FxcHCcV6D6VevRfNcnqi/3UWoyuQQyhQ6VsrK0ZHFRIUBqKajvpGxXQG/WlAankMa91IUMxZSFuB1hwtPJxCkYY8x9XnGhsbb5akvS04AHw06UKGCXfuZoOSjphQ8jgeG2jsqthZZ3rF8Tp8LjaeI0Wj5M3m4lZVZCVHNTzx7aqhhxg9yDF2xJfGt4uqyyq4rDyjeQpZCCCCAAhY7eJSLdkDTFTEyknkMR7T4wzoWm8NAFs2Yqubc2PBKf7UR1e4/AVGfn03H1clXh41jjtzs88tbU9KCswxTq/jG8TgNTiRSuIOGIEWO0bFFpV6wp3j9xiysWaC2gNU4H3eUZVxzSasyssDeDKTKOstLLgNFNuqCCFUxpU0IrUccMhGkadSoApIUOIINe8YRn7d2Gkps3nWqLrUrQbij20wPaRWM7Nbn2f9HmXmq6Gix5FJjGqbFoTd4TcejV/ujNngFe8WaDeRtaqVlVKSqjznUb5cVAfNHmRGEsOzOibqqpcX1nFHElRxpXl7axUP7PJRafQdKt0MBJWpeqwASkCpoKkDPQxo5qZCBXU5R6J/Etj08FRdXe3udrfv8AsydoycWqKd29X9iLaT+SR2n3RBgUawR2TdytCOVWCCCCAcEEEEAH6hZBqM4gbZt1Q08M6lJ8K+2sTo9TMoHpZxB0F8HgQP3ecVcZS7ahKHT6aj6U1Tqxqcn7PQfG6lq7Y0mKUq0DhzUTXzjWRl92P8zyX/ARGojhTqQggggAIWm8j+d7K7Jv9VEMuFjvZeCLQshajdSHZgFRNALyGwATkKwyp3WKjraUn0jZTrmO37YRnbPnCy5iMMlD7aiNYk1yx7IhTdkNuknEKyJTx5jjGQmPJbToUAUmoMRrYtNMvLuPLybSVdp0HeaDvjlKWMts9VxVOF3A90ZHe3aKgwzKp9J9YvZ1upIphwKiPow+lDPNRXERuyuzK7PLIZU+4bzj61KJ1OP11PfHZwLV1iDjygmEBJCBkgBI7AILRthaFBllBW7dB5JHE+3vj1KmoYWhGL3LTTi+nichJyq1HOK1lrrwX+D8XLqAqUkCOcfsvLFlu4pRUtRvLNSceArH5E0G3FNqz5Bzs79Qgggh4BBBBAAR1Sk3HMM2l/qx1s9ipqch7YGLWQ/LurSCAkODHP0a18IjqSillb1aftvGOTvotFa/nuHbukmL9iyZ4NlP0VKHujXxmd2soW7Ik0kUPQIP0he/ajTR5+deEEEEABFZtFs5LzzCmJlsLQceaVaKSc0qFcxzGRiziLakwpDDi0glSULUABUkhJIAGpqMoAPlobLsoacc6RxJaW8ApKgKhtZCdMCaacYZ+7LdbKv2a0/MKeLj95w3X3EChUQnBJxNADU8YWhmaWViaqdqOalKXU9+cfTWzlnFiTl2Tm2y2g9qUAHzBijhZSm5uTv8zSHSM18T9nf7R/W3v7UYPeru+kbOYZmpcOBwTDaDecU4FJIUaG8TSl3CkPKFnvZm/hrK5CWCXHUlLjiieqyU4pTX8as4U0BJNMIvRl2bUlpYa4Z1l5iuQi88f6Rr2AxAl3P4xfVohunf1RTxjvLbRJbSpMyktPI9NJSQVEDTDMxEstpRbW8oUU8sq/NGXmfIR2jrU8TKn2bvrmfRJcfNnLqlOlnVRW0y+N3rbyRLUqpqY/III0CMIIIIACCCACACfZfyuGHvjxu52Tdm3XpVKT0YdHTOZBLWSgDT01AUA5k5CJcoxcTjnmY324+ynUicmSSGn3UhtOig3UFwciVUqM7vZGPtibpQhKL11Xk1qWdnJVak092j809BnMspQkJSKJSAAOAAoB4R7ggjkzowggggAIIxO9DeELMl09GkLmHrwaScgAOs4rkKjDCpPIx8+nal910rm3nyVkm+H1gJqa0ug0CeQy4Q1ysOjHM7XsfQ0vuksxE18I6JRUFlxKFLJbSsmpIbyzxplgOEbKPnCz9sJ6WSOitJd0VwdUh4UppexpyrEK3t8FoPBLTj7ZaqkOiXSW1OIB63XzTeFR1SISMk9xJUoyp77eo2Nr9vVuqXJWYoKfBKXn6dSWGIOPynKggAVpQ8Iq5STbkpcNoxUSSVKxU4s+m4o6knjyEerAelEyjapa6lgiqaeYOt+udcaxCm3yslZwSNSQkAcyTQeMV5ycmX6NJU1czu8BaVSDqnAFKBQEKIF5KiupAVmAQFYDhFPZLiH5VF0iqUpSfmqApj9tYkbTWuh1cmlu8tpL676rh6NajdCKKIuqIF4d8QrQ2RUhRdlFXFepXA8aE6cjGls7aEcFU+daSOe2xGNaainZrc+HmeXGyk0IpHmOJt15rqzcuqgzWkYdvDwMe0WvJKydKeRB+qOwpY/DVleM156GG6NWO+LfVar2PcEeF2nJjHpq9iSfdHMWrfVSXl1u/OVUJ9mXeIWrjsPSV5TXrf6BGlUlui/PT62JbMupWQiylpMIxzPHh2RTOzM+MCZZB9W8Kjzj8ZctJdQnoTzCkGnPAxSW3cGuL/AHzEnhK0lvil4kvaa00NMLSSLy0lITrjmewRrNhto7YkpZgBLc2wW0kMFQadbSRVISoihFADTHPSMPNbPJl5R9x5QcdUml4it0k6Vxrz5Rd2laq2LFZU0pKluIbYJBBuJUglQwOCsLuOOcc3jdovG1M6VktEb2y8PTp05K9+vXoMSX3+2dfKHm32VJwN5CVi9qnqKJ8o5WhvyRQ/B5F9w6FwpaFeyqlU7h74U6ZZqUYvXQSkYmgqpR0BpUCsZ6anHnQStZAxISnADhFLtDXnQhS7715L8jEtnfVa6STWWZr6KEo6RR8SfE0jQ7p95tozs+WJm4pBaWqqUJSUlJGJocjWmuY5wlbOZvUCUqW4qtEpBUo9gGMfQu5/d05IpXMzIAmHkhIQMeibrW6SM1KIBPC6OcOi3exWk09ysLrfaHv8cqLoIQWkBgnIpAqqh43yqvb2RhiK5x9X7UbJStoM9FMt3wDVJBopB4pUMR79YWNo/wCDyb5MvO0Rol1m8RjlfSoVw5Q2dNt3Q1MSS2UhaRdFDEgyyaUoIYm0W4eel2umadE0tJxaQ2UqucU1Ubx5e2MZL2DOOL6NEpMFzK70KxQ86jDtMNlGWlgL/do7OulyRl2kOY9KlayQhnIFS6YlJHyRjXvhy2RuplUlLk2VTjoofuv4JKtbjI6oH9Kpjxuo3fmzZdS3cZl+6XKZIArdbHGlTU6nsEbqJVFbxznJq19DMbwNmFTdnLYZolxFxxkUAAW2apSNBWl3lWETPzbqk9Igqbcbqh9vEFtYONUnga/asfTsY3bDdjLzqy+hapeZoB0qBUKpl0iMAsaZg0pjhDKtLP4lWtR7TxEU3tQ+M7p/Np7I5O2wlXpS7B7W/fWNjbG6e1GlVSzLTSeLZLKu9JIHhWOdmbu7WWqiZBiX+e87f8Ampr3RV7GSeiKfw81uRjxbCgOq2ynmGkxyftN5fpOKPfT2Q0JXdNaqq9JMSbfAJaW57Qn3x3+KC0NJ2XHZK/8AtC9hPkh3w8+SFI1KOK9FCj2JNPHKLOQlBLqDr60tAAkJJ6ysOGfd2Qz5fci6sffFpuqBpg02lvDXElWeGnHONDYm5+y5ZzpOiLzmin1dJTndPVrzpD1Qk97HrDSfeZhtitjl2o6l+YaUiRbIUhCxQzK9DT8WM+ddcaaHbXchKTDRMmEyzwxATXo1kZBSdNaKGVcjDMAj9izGCirItwgoLLE+X9pNj7VKA2qQeKkKqpSE30KzAKSmta58orrA2Tmp2aEs22tCiSFqW2pIaA9IqqMxw1NBH1jBCdmiedSU3eRmdjd3slZqKMIq4U0W6rFa8anHICugpkI00EESEZ//2Q=="/>
          <p:cNvSpPr>
            <a:spLocks noChangeAspect="1" noChangeArrowheads="1"/>
          </p:cNvSpPr>
          <p:nvPr/>
        </p:nvSpPr>
        <p:spPr bwMode="auto">
          <a:xfrm>
            <a:off x="155575" y="-1096963"/>
            <a:ext cx="1905000" cy="22860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2052" name="AutoShape 4" descr="data:image/jpeg;base64,/9j/4AAQSkZJRgABAQAAAQABAAD/2wCEAAkGBhESEBUUExMWFRUWFxYYGBgYFBkYHRcWGhccHxkYHBkcHSYeHBwjHBYZHzIgIycpLy0tGSAxNTEqNyYrLCkBCQoKDgwOGg8PGiwiHyQsKjIvKiwuLyksMCksLCosKiwpLCosLDUsLCksLCktNDAsLDIsLCwsLCwpLCwsLCwsLP/AABEIAMAAoAMBIgACEQEDEQH/xAAcAAACAwEBAQEAAAAAAAAAAAAABwQFBgMCCAH/xABUEAABAgMFBAYEBwoIDwAAAAABAgMABBEFEiExQQYHUWETInGBkaEyUrHBFBdCYpLR8CMkM1NUgqKywuEWJTQ1cpTS0wgVJkNEVWRlc3SDk7Pi8f/EABsBAAEFAQEAAAAAAAAAAAAAAAABAgMEBQYH/8QANBEAAgECAwUGBgEEAwAAAAAAAAECAxEEEiEFMUFRYRMycYGRoRQiscHR8AZCYuHxMzRS/9oADAMBAAIRAxEAPwB4wQQQAEEEEABHF6ZuqSDko3QeCtK9uXb2x2jhPSaXW1NqrRQpgaEcCDoQaEHQgQAd4Ipdm7XW50jDxHwiXUEuUFAtJFW3kj1Vp8FBQ0i6gAIIIIACCCCAAgjy44EgkkAAEkk0AAzJMYSyt7su/MPgNOCVZIT8LCSpq9rfIHUTlRWOGJu4QAb2CPLbgUApJBBFQQagg5EHUR6gAIIIIACCCCAAggggAIIIIACCCCADH7eSjjBRaUumrssCHUg06aUOLiO1PppOhB4xpLHtZqaYbfZVebcSFJPI6EaEZEcREtSQRQioOYhP2dairBtV2TuLelJkKfYbZQFrbWTQpu1rd6pGOFAk8YQBwwQvH9rbbcJLMjLtJ0D8wVK7w3QAnhpxiMq1LeQL7kxZ6csOheIqdCRj7YLgMyCFm1vCtOWF6clG32QaKdk1lRSPWLSsaUPKPVtbVuWvclLKcIbcSFTM0AR0LRP4MDD7qoA4YGnbUFwI+01rP2zMqs6SUUSraqTsyNaGhZQcjXHt7AbzCsOwWJNhLDCAhtIoBxOpUdSdSY8bO7PMSMuiXYTdQgcqqOqlEZqOpizhQIMrZKGSehFwHNsYIrxCckE/NpU4kGJ0EEABBBBAAQQQQAEZ7bbbVizJcPOhSypQQhtFLy1HGgrkABifrEaGFdtkb+0EshWIbk3HEA5JWpwgqA40AFeUNnLLFsCT8ac6U1TY7xBFRWYbTgcqi7UYaR4+NK0v9Suf1tH93EtxwJBUogAAkkmgAGZJ0EYmY3uSaVEJafcSPlhCQDzAUoHyilGvUluQ9RvuNYvevOpGNjv9zyDj3Jjsne25TrWVOg8koV51ERbDt1mbZDrKiU1IxFCCMwR3xYQnxU07NBlKu1t93RtOUs6cQ5dPRlbQuXyOreIVlWmUY3ZreVLS4K35eaVMOm88+pKVFaqYgVIKUDRAwAEMYGAk8T4wvxb5CZTJfHdZ/qP/AEE+HpRHe3sWe+CFvOtgEdX4OTXnULMbNTYIoQCOYrHj4Kj1EfQT9UL8X09wymNld4lltqvJmnQeUurzxxEQLJ3jSMlaqHZVxQlJgUmm+jKUpc0dSnTMEgfO4iNy7Ykso1Uwyo82UH9mIzmykirOVYP/AEkj2CF+KjyDKaj41rH/AC5rxV9UHxrWP+XNeKvqjJq2Ms8inwRn6Ecf4AWb+SN+Kv7UL8VHkGU2XxrWP+XNeKvqjw7vasdIr8NbNOAUT4BMKraE2FJulpcpfcABKW0qNK5AkrArQ1ibYMlY84w58Glm74SapWnrpUUm6cScK6g0rD+30vZhlHlLTKXEJWghSFpCkkZFKhUEdoMdYwW498qsRivyVOpHYHFRvYsjQggggAIUu0j1dpgPVkaeKyffDahQ20QdqHOUknxvD3GIq3cYqOe8VpxVmPhsEmiSQK1uhQKjhoAKnlCZE0gJrUUplXHspH0VGF29bkpNrpUSrJmXFXWuoPS1XdGBu1GmZEUKUv6bFuhiHQu0t5U7JW+zZciTMk9K84XEsooVhJSkJKgT1AaVx0IixZ2rtiaV97SKWkUwU9XEaGpujwBiw2L2BRLgPzH3WaX1lKVjcUcSBX5Vc1eEbiVlytVNNTGDjdtwhJqjFS6vd5IxpYyUp5KSuxfiztoXB/KJZBz6qanswbMcDsntAMTPoH0v7qG+0ylIoBHsiMZ/yHE30UfQvxw9W3zT18BStbHWor8Jaqx/Qbr51THS0LD+DNFyYtWZSBXG8hNeASm6STyEaPbjaRmQbU4ReJICGwaFazoOAGZNMIUM2XppzpptV9fyUfIbHADw99Y1sHWxeLXaTnlh0Su/DT3M+nGvObTlonY5Tu0U4pf3rNzTiPWcARroQo1HhHti0bUPpTjiexV4/V5xJwA4AeUQHbWAOAqONae6N1VZyVor6X/HsaKjZassE2/aqELbTNXwvC8v00c0qzHiYnWZvTmJYpZmW+nII+6JNFFBy6tKKV20r5xSsWkhWfVPP64LQkQ6jDBQxSoaHTHh/wDYI1LO1Raen0FtyKBifC1uLcV11qKiTrU19sbrdDIuKmH5gAhq50YNPSUVJNOdAmveIrtlJdiYtBgvsIUJhpdU0okPIJBXdB+VcqRlVRwhxykuhsJQhKUJFKJSAkAV0AixVqWW7VknbynSjBqyR43DCljpBwIee/WhiwvNxyybNc5TT9PEH3ww40CuEEEEABCetxd3aOaV6sm0f0kV8ocMJfadR/hFNDQyKfIoiGt3GKjVQv7dQmZt+VZOKWG75Gl7FY/Y8I3cqqraTxSn2RgrGbK9pJpR/wA23TuuoSPbGNWlko1Jcov8DMQ7U5PoMWLmRYuo5nExAkJe8qpGA9vCLVx0JFSaR5zWlf5UVtnUVFOtLy+7PUeXXAkEnSPQMV1pzHyR2n3CIYRzOxp4isqNNz9PET28ycU5abDavRbaU5+comp/RT4RTgxqN6dlpSWJsGhSoNLx9JCq08DXx5QuL6kKOJBrjjr749EwEY1cNDJpZW87u/58ylhJJ0kWdqPURTU+yKiPS3CTUmpjzGpThkViwETLNmCFhNcDXDnxiHEmzW6uDlj9vGFqWyu4IsdkGP48ZCaDrKUf+2SYc0u7V9Y9UNjxvEwpt2LAftNTtQC0lxVDmoGiEgDS7WpPOGfZ5++nvzfdDK3BPgkCJu44Us94VxE2+D4phiQuNx38jmv+df8AYmGPGotwwIIIIUAhM7VpA2hmOcgD+kB7BDmhQbaJpb7mFK2d4/dfPKIq3cYq3lnYq6sJ5VHgYyOy4rbtoH5qR5o+ryjS7Nu1QpPA17iPrBjObLKpblojiEHzT9cYON/61Xw+6IMX/wALGQidupCUjtJ49keZVJW4LxrTExGi1stqia8T5COAnaKbRRw2fEVIwk/lXDhoSJh66kn7VijWokknMxaWoDcHbjFVCUVpck2nUbqKHBC12vkXLRnX5UuBAl2ekZR+McUE1Ue43eVe2ME4gXUKTWhSM8TUYUJ44Q1dtrHmm5hiflWekW0FIcRj10H0aDM5qy5cIWjrjjK1InGVNlbilC8miReNTTkCdOMehbPrU54WCp2ulquN+Onv5lvDSh2UUtGQIInvPyreBIJ5VV7IjuTkqdVJ7j74vqTf9L9CwcImoWGmFOfKIw91Pb3RxIYNCl5NMK1wNNftSLfZ+cZS64+9LuvttopL0bUpvpEUqScq4Z40FcMoGs1k937oCtxdi12IsACdlyzgZdr76WDgp1wKIapXEpBCTT1TwhiSKaTTv5p9kUG6lv8Ai/pDip111aydVVp7o0zLdJlR9ZCfJVPdDK0rzYp13IIpIzBrW9OTB/VHuhiQvtyCALNWeMzMH9KnuhgxqLcRhBBBCgEKbblutvpH+7V/+VcNmFTtoP8AKOWxwVJOJI5X3Ijq9xiojbNuUWocU18D++KHZx4DaGeTX0kCnOnR+6sWllquTCR84p9oijYXc2nXU+m3Qc6tA/sxiYqObD1V/a/bUixKvSkMxtBJAGZi8UoITjgAIq5IhNVqyGXM8vtrHOYmVLOOWg4R55OLm7cCjh60cNSct8pbl06k5h4uL+anTiTx847uFCBeoB2AV7I4S6w22CczjTj9sIXW228VSXDLygDsxiCfks9uhV7NeETYTA1sbWVKhG5c7fs6avrN668PHlZFxtjtyzKAFyqnFfg2k5nHyHM50whe2taNoT6Ch8tssqIPRhIUqgyFTrzw90cZWzQ1eedUXXlektRJxOgrl2xxemFKOJ7tI9o2N/D8Ng4qeJWafsv39ZgTxTlJunq//T59ES7OsRlkdRAr6xxPjp3RJfkm1+m2lVOKQYpwY6tzSxko+2O3jCnGORRVuRRlCpKWbNdkp+wZZYoWkDsF0+IisXKzcklZlHFFpaVBbZxwKSCqmp5jHtixbtM6gHyjui0UHOo7oqYvZ2FxcHCcV6D6VevRfNcnqi/3UWoyuQQyhQ6VsrK0ZHFRIUBqKajvpGxXQG/WlAankMa91IUMxZSFuB1hwtPJxCkYY8x9XnGhsbb5akvS04AHw06UKGCXfuZoOSjphQ8jgeG2jsqthZZ3rF8Tp8LjaeI0Wj5M3m4lZVZCVHNTzx7aqhhxg9yDF2xJfGt4uqyyq4rDyjeQpZCCCCAAhY7eJSLdkDTFTEyknkMR7T4wzoWm8NAFs2Yqubc2PBKf7UR1e4/AVGfn03H1clXh41jjtzs88tbU9KCswxTq/jG8TgNTiRSuIOGIEWO0bFFpV6wp3j9xiysWaC2gNU4H3eUZVxzSasyssDeDKTKOstLLgNFNuqCCFUxpU0IrUccMhGkadSoApIUOIINe8YRn7d2Gkps3nWqLrUrQbij20wPaRWM7Nbn2f9HmXmq6Gix5FJjGqbFoTd4TcejV/ujNngFe8WaDeRtaqVlVKSqjznUb5cVAfNHmRGEsOzOibqqpcX1nFHElRxpXl7axUP7PJRafQdKt0MBJWpeqwASkCpoKkDPQxo5qZCBXU5R6J/Etj08FRdXe3udrfv8AsydoycWqKd29X9iLaT+SR2n3RBgUawR2TdytCOVWCCCCAcEEEEAH6hZBqM4gbZt1Q08M6lJ8K+2sTo9TMoHpZxB0F8HgQP3ecVcZS7ahKHT6aj6U1Tqxqcn7PQfG6lq7Y0mKUq0DhzUTXzjWRl92P8zyX/ARGojhTqQggggAIWm8j+d7K7Jv9VEMuFjvZeCLQshajdSHZgFRNALyGwATkKwyp3WKjraUn0jZTrmO37YRnbPnCy5iMMlD7aiNYk1yx7IhTdkNuknEKyJTx5jjGQmPJbToUAUmoMRrYtNMvLuPLybSVdp0HeaDvjlKWMts9VxVOF3A90ZHe3aKgwzKp9J9YvZ1upIphwKiPow+lDPNRXERuyuzK7PLIZU+4bzj61KJ1OP11PfHZwLV1iDjygmEBJCBkgBI7AILRthaFBllBW7dB5JHE+3vj1KmoYWhGL3LTTi+nichJyq1HOK1lrrwX+D8XLqAqUkCOcfsvLFlu4pRUtRvLNSceArH5E0G3FNqz5Bzs79Qgggh4BBBBAAR1Sk3HMM2l/qx1s9ipqch7YGLWQ/LurSCAkODHP0a18IjqSillb1aftvGOTvotFa/nuHbukmL9iyZ4NlP0VKHujXxmd2soW7Ik0kUPQIP0he/ajTR5+deEEEEABFZtFs5LzzCmJlsLQceaVaKSc0qFcxzGRiziLakwpDDi0glSULUABUkhJIAGpqMoAPlobLsoacc6RxJaW8ApKgKhtZCdMCaacYZ+7LdbKv2a0/MKeLj95w3X3EChUQnBJxNADU8YWhmaWViaqdqOalKXU9+cfTWzlnFiTl2Tm2y2g9qUAHzBijhZSm5uTv8zSHSM18T9nf7R/W3v7UYPeru+kbOYZmpcOBwTDaDecU4FJIUaG8TSl3CkPKFnvZm/hrK5CWCXHUlLjiieqyU4pTX8as4U0BJNMIvRl2bUlpYa4Z1l5iuQi88f6Rr2AxAl3P4xfVohunf1RTxjvLbRJbSpMyktPI9NJSQVEDTDMxEstpRbW8oUU8sq/NGXmfIR2jrU8TKn2bvrmfRJcfNnLqlOlnVRW0y+N3rbyRLUqpqY/III0CMIIIIACCCACACfZfyuGHvjxu52Tdm3XpVKT0YdHTOZBLWSgDT01AUA5k5CJcoxcTjnmY324+ynUicmSSGn3UhtOig3UFwciVUqM7vZGPtibpQhKL11Xk1qWdnJVak092j809BnMspQkJSKJSAAOAAoB4R7ggjkzowggggAIIxO9DeELMl09GkLmHrwaScgAOs4rkKjDCpPIx8+nal910rm3nyVkm+H1gJqa0ug0CeQy4Q1ysOjHM7XsfQ0vuksxE18I6JRUFlxKFLJbSsmpIbyzxplgOEbKPnCz9sJ6WSOitJd0VwdUh4UppexpyrEK3t8FoPBLTj7ZaqkOiXSW1OIB63XzTeFR1SISMk9xJUoyp77eo2Nr9vVuqXJWYoKfBKXn6dSWGIOPynKggAVpQ8Iq5STbkpcNoxUSSVKxU4s+m4o6knjyEerAelEyjapa6lgiqaeYOt+udcaxCm3yslZwSNSQkAcyTQeMV5ycmX6NJU1czu8BaVSDqnAFKBQEKIF5KiupAVmAQFYDhFPZLiH5VF0iqUpSfmqApj9tYkbTWuh1cmlu8tpL676rh6NajdCKKIuqIF4d8QrQ2RUhRdlFXFepXA8aE6cjGls7aEcFU+daSOe2xGNaainZrc+HmeXGyk0IpHmOJt15rqzcuqgzWkYdvDwMe0WvJKydKeRB+qOwpY/DVleM156GG6NWO+LfVar2PcEeF2nJjHpq9iSfdHMWrfVSXl1u/OVUJ9mXeIWrjsPSV5TXrf6BGlUlui/PT62JbMupWQiylpMIxzPHh2RTOzM+MCZZB9W8Kjzj8ZctJdQnoTzCkGnPAxSW3cGuL/AHzEnhK0lvil4kvaa00NMLSSLy0lITrjmewRrNhto7YkpZgBLc2wW0kMFQadbSRVISoihFADTHPSMPNbPJl5R9x5QcdUml4it0k6Vxrz5Rd2laq2LFZU0pKluIbYJBBuJUglQwOCsLuOOcc3jdovG1M6VktEb2y8PTp05K9+vXoMSX3+2dfKHm32VJwN5CVi9qnqKJ8o5WhvyRQ/B5F9w6FwpaFeyqlU7h74U6ZZqUYvXQSkYmgqpR0BpUCsZ6anHnQStZAxISnADhFLtDXnQhS7715L8jEtnfVa6STWWZr6KEo6RR8SfE0jQ7p95tozs+WJm4pBaWqqUJSUlJGJocjWmuY5wlbOZvUCUqW4qtEpBUo9gGMfQu5/d05IpXMzIAmHkhIQMeibrW6SM1KIBPC6OcOi3exWk09ysLrfaHv8cqLoIQWkBgnIpAqqh43yqvb2RhiK5x9X7UbJStoM9FMt3wDVJBopB4pUMR79YWNo/wCDyb5MvO0Rol1m8RjlfSoVw5Q2dNt3Q1MSS2UhaRdFDEgyyaUoIYm0W4eel2umadE0tJxaQ2UqucU1Ubx5e2MZL2DOOL6NEpMFzK70KxQ86jDtMNlGWlgL/do7OulyRl2kOY9KlayQhnIFS6YlJHyRjXvhy2RuplUlLk2VTjoofuv4JKtbjI6oH9Kpjxuo3fmzZdS3cZl+6XKZIArdbHGlTU6nsEbqJVFbxznJq19DMbwNmFTdnLYZolxFxxkUAAW2apSNBWl3lWETPzbqk9Igqbcbqh9vEFtYONUnga/asfTsY3bDdjLzqy+hapeZoB0qBUKpl0iMAsaZg0pjhDKtLP4lWtR7TxEU3tQ+M7p/Np7I5O2wlXpS7B7W/fWNjbG6e1GlVSzLTSeLZLKu9JIHhWOdmbu7WWqiZBiX+e87f8Ampr3RV7GSeiKfw81uRjxbCgOq2ynmGkxyftN5fpOKPfT2Q0JXdNaqq9JMSbfAJaW57Qn3x3+KC0NJ2XHZK/8AtC9hPkh3w8+SFI1KOK9FCj2JNPHKLOQlBLqDr60tAAkJJ6ysOGfd2Qz5fci6sffFpuqBpg02lvDXElWeGnHONDYm5+y5ZzpOiLzmin1dJTndPVrzpD1Qk97HrDSfeZhtitjl2o6l+YaUiRbIUhCxQzK9DT8WM+ddcaaHbXchKTDRMmEyzwxATXo1kZBSdNaKGVcjDMAj9izGCirItwgoLLE+X9pNj7VKA2qQeKkKqpSE30KzAKSmta58orrA2Tmp2aEs22tCiSFqW2pIaA9IqqMxw1NBH1jBCdmiedSU3eRmdjd3slZqKMIq4U0W6rFa8anHICugpkI00EESEZ//2Q=="/>
          <p:cNvSpPr>
            <a:spLocks noChangeAspect="1" noChangeArrowheads="1"/>
          </p:cNvSpPr>
          <p:nvPr/>
        </p:nvSpPr>
        <p:spPr bwMode="auto">
          <a:xfrm>
            <a:off x="155575" y="-1096963"/>
            <a:ext cx="1905000" cy="22860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2054" name="Picture 6" descr="http://dalje.com/slike/slike_3/r1/g2007/m09/x30149979584485002.gif"/>
          <p:cNvPicPr>
            <a:picLocks noChangeAspect="1" noChangeArrowheads="1"/>
          </p:cNvPicPr>
          <p:nvPr/>
        </p:nvPicPr>
        <p:blipFill>
          <a:blip r:embed="rId2" cstate="print"/>
          <a:srcRect/>
          <a:stretch>
            <a:fillRect/>
          </a:stretch>
        </p:blipFill>
        <p:spPr bwMode="auto">
          <a:xfrm>
            <a:off x="3635896" y="4077072"/>
            <a:ext cx="1905000" cy="2286001"/>
          </a:xfrm>
          <a:prstGeom prst="rect">
            <a:avLst/>
          </a:prstGeom>
          <a:noFill/>
        </p:spPr>
      </p:pic>
      <p:pic>
        <p:nvPicPr>
          <p:cNvPr id="2056" name="Picture 8" descr="http://www.cosmopolitan.si/media/cache/upload/Photo/2010/04/22/racunalniska_igrica_i420x420.jpg"/>
          <p:cNvPicPr>
            <a:picLocks noChangeAspect="1" noChangeArrowheads="1"/>
          </p:cNvPicPr>
          <p:nvPr/>
        </p:nvPicPr>
        <p:blipFill>
          <a:blip r:embed="rId3" cstate="print"/>
          <a:srcRect/>
          <a:stretch>
            <a:fillRect/>
          </a:stretch>
        </p:blipFill>
        <p:spPr bwMode="auto">
          <a:xfrm>
            <a:off x="5796136" y="2276872"/>
            <a:ext cx="2633489" cy="2633489"/>
          </a:xfrm>
          <a:prstGeom prst="rect">
            <a:avLst/>
          </a:prstGeom>
          <a:noFill/>
        </p:spPr>
      </p:pic>
      <p:pic>
        <p:nvPicPr>
          <p:cNvPr id="2058" name="Picture 10" descr="http://www.racunalo.com/wp-content/uploads/2013/08/shutterstock_107151437-e1371363276584.jpg"/>
          <p:cNvPicPr>
            <a:picLocks noChangeAspect="1" noChangeArrowheads="1"/>
          </p:cNvPicPr>
          <p:nvPr/>
        </p:nvPicPr>
        <p:blipFill>
          <a:blip r:embed="rId4" cstate="print"/>
          <a:srcRect/>
          <a:stretch>
            <a:fillRect/>
          </a:stretch>
        </p:blipFill>
        <p:spPr bwMode="auto">
          <a:xfrm>
            <a:off x="0" y="2780928"/>
            <a:ext cx="3565515" cy="20887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14348" y="3857628"/>
            <a:ext cx="7467600" cy="1143000"/>
          </a:xfrm>
        </p:spPr>
        <p:txBody>
          <a:bodyPr>
            <a:noAutofit/>
          </a:bodyPr>
          <a:lstStyle/>
          <a:p>
            <a:pPr algn="ctr"/>
            <a:r>
              <a:rPr lang="hr-HR" sz="3200" dirty="0" smtClean="0"/>
              <a:t>Kako učenici oš sveta marija provode svoje slobodno vrijeme</a:t>
            </a:r>
            <a:r>
              <a:rPr lang="hr-HR" sz="3200" dirty="0" smtClean="0"/>
              <a:t>?</a:t>
            </a:r>
            <a:br>
              <a:rPr lang="hr-HR" sz="3200" dirty="0" smtClean="0"/>
            </a:br>
            <a:r>
              <a:rPr lang="hr-HR" sz="3200" dirty="0" smtClean="0"/>
              <a:t/>
            </a:r>
            <a:br>
              <a:rPr lang="hr-HR" sz="3200" dirty="0" smtClean="0"/>
            </a:br>
            <a:r>
              <a:rPr lang="hr-HR" sz="3200" dirty="0" smtClean="0"/>
              <a:t/>
            </a:r>
            <a:br>
              <a:rPr lang="hr-HR" sz="3200" dirty="0" smtClean="0"/>
            </a:br>
            <a:r>
              <a:rPr lang="hr-HR" sz="3200" dirty="0" smtClean="0"/>
              <a:t/>
            </a:r>
            <a:br>
              <a:rPr lang="hr-HR" sz="3200" dirty="0" smtClean="0"/>
            </a:br>
            <a:r>
              <a:rPr lang="hr-HR" sz="3200" dirty="0" smtClean="0"/>
              <a:t/>
            </a:r>
            <a:br>
              <a:rPr lang="hr-HR" sz="3200" dirty="0" smtClean="0"/>
            </a:br>
            <a:r>
              <a:rPr lang="hr-HR" sz="3200" dirty="0" smtClean="0"/>
              <a:t>Pogledajmo rezultate ankete!</a:t>
            </a:r>
            <a:endParaRPr lang="hr-H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a:xfrm>
            <a:off x="457200" y="274638"/>
            <a:ext cx="7467600" cy="582594"/>
          </a:xfrm>
        </p:spPr>
        <p:txBody>
          <a:bodyPr/>
          <a:lstStyle/>
          <a:p>
            <a:pPr algn="ctr"/>
            <a:r>
              <a:rPr lang="hr-HR" dirty="0" smtClean="0"/>
              <a:t>Anketu je ispunilo 144 učenika</a:t>
            </a:r>
            <a:endParaRPr lang="hr-HR" dirty="0"/>
          </a:p>
        </p:txBody>
      </p:sp>
      <p:graphicFrame>
        <p:nvGraphicFramePr>
          <p:cNvPr id="4" name="Rezervirano mjesto sadržaja 3"/>
          <p:cNvGraphicFramePr>
            <a:graphicFrameLocks noGrp="1"/>
          </p:cNvGraphicFramePr>
          <p:nvPr>
            <p:ph sz="quarter" idx="1"/>
          </p:nvPr>
        </p:nvGraphicFramePr>
        <p:xfrm>
          <a:off x="571472" y="1142984"/>
          <a:ext cx="7467600" cy="5335920"/>
        </p:xfrm>
        <a:graphic>
          <a:graphicData uri="http://schemas.openxmlformats.org/drawingml/2006/table">
            <a:tbl>
              <a:tblPr firstRow="1" bandRow="1">
                <a:tableStyleId>{5C22544A-7EE6-4342-B048-85BDC9FD1C3A}</a:tableStyleId>
              </a:tblPr>
              <a:tblGrid>
                <a:gridCol w="1866900"/>
                <a:gridCol w="1866900"/>
                <a:gridCol w="1866900"/>
                <a:gridCol w="1866900"/>
              </a:tblGrid>
              <a:tr h="444660">
                <a:tc>
                  <a:txBody>
                    <a:bodyPr/>
                    <a:lstStyle/>
                    <a:p>
                      <a:pPr algn="ctr"/>
                      <a:r>
                        <a:rPr lang="hr-HR" dirty="0" smtClean="0"/>
                        <a:t>RAZRED</a:t>
                      </a:r>
                      <a:endParaRPr lang="hr-HR" dirty="0"/>
                    </a:p>
                  </a:txBody>
                  <a:tcPr marL="82973" marR="82973"/>
                </a:tc>
                <a:tc>
                  <a:txBody>
                    <a:bodyPr/>
                    <a:lstStyle/>
                    <a:p>
                      <a:pPr algn="ctr"/>
                      <a:r>
                        <a:rPr lang="hr-HR" dirty="0" smtClean="0"/>
                        <a:t>M</a:t>
                      </a:r>
                      <a:endParaRPr lang="hr-HR" dirty="0"/>
                    </a:p>
                  </a:txBody>
                  <a:tcPr marL="82973" marR="82973"/>
                </a:tc>
                <a:tc>
                  <a:txBody>
                    <a:bodyPr/>
                    <a:lstStyle/>
                    <a:p>
                      <a:pPr algn="ctr"/>
                      <a:r>
                        <a:rPr lang="hr-HR" dirty="0" smtClean="0"/>
                        <a:t>Ž</a:t>
                      </a:r>
                      <a:endParaRPr lang="hr-HR" dirty="0"/>
                    </a:p>
                  </a:txBody>
                  <a:tcPr marL="82973" marR="82973"/>
                </a:tc>
                <a:tc>
                  <a:txBody>
                    <a:bodyPr/>
                    <a:lstStyle/>
                    <a:p>
                      <a:pPr algn="ctr"/>
                      <a:r>
                        <a:rPr lang="hr-HR" dirty="0" smtClean="0"/>
                        <a:t>UKUPNO</a:t>
                      </a:r>
                      <a:endParaRPr lang="hr-HR" dirty="0"/>
                    </a:p>
                  </a:txBody>
                  <a:tcPr marL="82973" marR="82973"/>
                </a:tc>
              </a:tr>
              <a:tr h="444660">
                <a:tc>
                  <a:txBody>
                    <a:bodyPr/>
                    <a:lstStyle/>
                    <a:p>
                      <a:pPr marL="342900" indent="-342900" algn="ctr">
                        <a:buNone/>
                      </a:pPr>
                      <a:r>
                        <a:rPr lang="hr-HR" dirty="0" smtClean="0"/>
                        <a:t>1. razred</a:t>
                      </a:r>
                      <a:endParaRPr lang="hr-HR" dirty="0"/>
                    </a:p>
                  </a:txBody>
                  <a:tcPr marL="82973" marR="82973"/>
                </a:tc>
                <a:tc>
                  <a:txBody>
                    <a:bodyPr/>
                    <a:lstStyle/>
                    <a:p>
                      <a:pPr algn="ctr"/>
                      <a:r>
                        <a:rPr lang="hr-HR" dirty="0" smtClean="0"/>
                        <a:t>8</a:t>
                      </a:r>
                      <a:endParaRPr lang="hr-HR" dirty="0"/>
                    </a:p>
                  </a:txBody>
                  <a:tcPr marL="82973" marR="82973"/>
                </a:tc>
                <a:tc>
                  <a:txBody>
                    <a:bodyPr/>
                    <a:lstStyle/>
                    <a:p>
                      <a:pPr algn="ctr"/>
                      <a:r>
                        <a:rPr lang="hr-HR" dirty="0" smtClean="0"/>
                        <a:t>2</a:t>
                      </a:r>
                      <a:endParaRPr lang="hr-HR" dirty="0"/>
                    </a:p>
                  </a:txBody>
                  <a:tcPr marL="82973" marR="82973"/>
                </a:tc>
                <a:tc>
                  <a:txBody>
                    <a:bodyPr/>
                    <a:lstStyle/>
                    <a:p>
                      <a:pPr algn="ctr"/>
                      <a:r>
                        <a:rPr lang="hr-HR" dirty="0" smtClean="0"/>
                        <a:t>10</a:t>
                      </a:r>
                      <a:endParaRPr lang="hr-HR" dirty="0"/>
                    </a:p>
                  </a:txBody>
                  <a:tcPr marL="82973" marR="82973"/>
                </a:tc>
              </a:tr>
              <a:tr h="444660">
                <a:tc>
                  <a:txBody>
                    <a:bodyPr/>
                    <a:lstStyle/>
                    <a:p>
                      <a:pPr algn="ctr"/>
                      <a:r>
                        <a:rPr lang="hr-HR" dirty="0" smtClean="0"/>
                        <a:t>2. razred</a:t>
                      </a:r>
                      <a:endParaRPr lang="hr-HR" dirty="0"/>
                    </a:p>
                  </a:txBody>
                  <a:tcPr marL="82973" marR="82973"/>
                </a:tc>
                <a:tc>
                  <a:txBody>
                    <a:bodyPr/>
                    <a:lstStyle/>
                    <a:p>
                      <a:pPr algn="ctr"/>
                      <a:r>
                        <a:rPr lang="hr-HR" dirty="0" smtClean="0"/>
                        <a:t>9</a:t>
                      </a:r>
                      <a:endParaRPr lang="hr-HR" dirty="0"/>
                    </a:p>
                  </a:txBody>
                  <a:tcPr marL="82973" marR="82973"/>
                </a:tc>
                <a:tc>
                  <a:txBody>
                    <a:bodyPr/>
                    <a:lstStyle/>
                    <a:p>
                      <a:pPr algn="ctr"/>
                      <a:r>
                        <a:rPr lang="hr-HR" dirty="0" smtClean="0"/>
                        <a:t>4</a:t>
                      </a:r>
                      <a:endParaRPr lang="hr-HR" dirty="0"/>
                    </a:p>
                  </a:txBody>
                  <a:tcPr marL="82973" marR="82973"/>
                </a:tc>
                <a:tc>
                  <a:txBody>
                    <a:bodyPr/>
                    <a:lstStyle/>
                    <a:p>
                      <a:pPr algn="ctr"/>
                      <a:r>
                        <a:rPr lang="hr-HR" dirty="0" smtClean="0"/>
                        <a:t>13</a:t>
                      </a:r>
                      <a:endParaRPr lang="hr-HR" dirty="0"/>
                    </a:p>
                  </a:txBody>
                  <a:tcPr marL="82973" marR="82973"/>
                </a:tc>
              </a:tr>
              <a:tr h="444660">
                <a:tc>
                  <a:txBody>
                    <a:bodyPr/>
                    <a:lstStyle/>
                    <a:p>
                      <a:pPr algn="ctr"/>
                      <a:r>
                        <a:rPr lang="hr-HR" dirty="0" smtClean="0"/>
                        <a:t>3. razred</a:t>
                      </a:r>
                      <a:endParaRPr lang="hr-HR" dirty="0"/>
                    </a:p>
                  </a:txBody>
                  <a:tcPr marL="82973" marR="82973"/>
                </a:tc>
                <a:tc>
                  <a:txBody>
                    <a:bodyPr/>
                    <a:lstStyle/>
                    <a:p>
                      <a:pPr algn="ctr"/>
                      <a:r>
                        <a:rPr lang="hr-HR" dirty="0" smtClean="0"/>
                        <a:t>9</a:t>
                      </a:r>
                      <a:endParaRPr lang="hr-HR" dirty="0"/>
                    </a:p>
                  </a:txBody>
                  <a:tcPr marL="82973" marR="82973"/>
                </a:tc>
                <a:tc>
                  <a:txBody>
                    <a:bodyPr/>
                    <a:lstStyle/>
                    <a:p>
                      <a:pPr algn="ctr"/>
                      <a:r>
                        <a:rPr lang="hr-HR" dirty="0" smtClean="0"/>
                        <a:t>5</a:t>
                      </a:r>
                      <a:endParaRPr lang="hr-HR" dirty="0"/>
                    </a:p>
                  </a:txBody>
                  <a:tcPr marL="82973" marR="82973"/>
                </a:tc>
                <a:tc>
                  <a:txBody>
                    <a:bodyPr/>
                    <a:lstStyle/>
                    <a:p>
                      <a:pPr algn="ctr"/>
                      <a:r>
                        <a:rPr lang="hr-HR" dirty="0" smtClean="0"/>
                        <a:t>14</a:t>
                      </a:r>
                      <a:endParaRPr lang="hr-HR" dirty="0"/>
                    </a:p>
                  </a:txBody>
                  <a:tcPr marL="82973" marR="82973"/>
                </a:tc>
              </a:tr>
              <a:tr h="444660">
                <a:tc>
                  <a:txBody>
                    <a:bodyPr/>
                    <a:lstStyle/>
                    <a:p>
                      <a:pPr algn="ctr"/>
                      <a:r>
                        <a:rPr lang="hr-HR" dirty="0" smtClean="0"/>
                        <a:t>4. razred</a:t>
                      </a:r>
                      <a:endParaRPr lang="hr-HR" dirty="0"/>
                    </a:p>
                  </a:txBody>
                  <a:tcPr marL="82973" marR="82973"/>
                </a:tc>
                <a:tc>
                  <a:txBody>
                    <a:bodyPr/>
                    <a:lstStyle/>
                    <a:p>
                      <a:pPr algn="ctr"/>
                      <a:r>
                        <a:rPr lang="hr-HR" dirty="0" smtClean="0"/>
                        <a:t>8</a:t>
                      </a:r>
                      <a:endParaRPr lang="hr-HR" dirty="0"/>
                    </a:p>
                  </a:txBody>
                  <a:tcPr marL="82973" marR="82973"/>
                </a:tc>
                <a:tc>
                  <a:txBody>
                    <a:bodyPr/>
                    <a:lstStyle/>
                    <a:p>
                      <a:pPr algn="ctr"/>
                      <a:r>
                        <a:rPr lang="hr-HR" dirty="0" smtClean="0"/>
                        <a:t>6</a:t>
                      </a:r>
                      <a:endParaRPr lang="hr-HR" dirty="0"/>
                    </a:p>
                  </a:txBody>
                  <a:tcPr marL="82973" marR="82973"/>
                </a:tc>
                <a:tc>
                  <a:txBody>
                    <a:bodyPr/>
                    <a:lstStyle/>
                    <a:p>
                      <a:pPr algn="ctr"/>
                      <a:r>
                        <a:rPr lang="hr-HR" dirty="0" smtClean="0"/>
                        <a:t>14</a:t>
                      </a:r>
                      <a:endParaRPr lang="hr-HR" dirty="0"/>
                    </a:p>
                  </a:txBody>
                  <a:tcPr marL="82973" marR="82973"/>
                </a:tc>
              </a:tr>
              <a:tr h="444660">
                <a:tc>
                  <a:txBody>
                    <a:bodyPr/>
                    <a:lstStyle/>
                    <a:p>
                      <a:pPr algn="ctr"/>
                      <a:r>
                        <a:rPr lang="hr-HR" dirty="0" smtClean="0"/>
                        <a:t>5. razred</a:t>
                      </a:r>
                      <a:endParaRPr lang="hr-HR" dirty="0"/>
                    </a:p>
                  </a:txBody>
                  <a:tcPr marL="82973" marR="82973"/>
                </a:tc>
                <a:tc>
                  <a:txBody>
                    <a:bodyPr/>
                    <a:lstStyle/>
                    <a:p>
                      <a:pPr algn="ctr"/>
                      <a:r>
                        <a:rPr lang="hr-HR" dirty="0" smtClean="0"/>
                        <a:t>10</a:t>
                      </a:r>
                      <a:endParaRPr lang="hr-HR" dirty="0"/>
                    </a:p>
                  </a:txBody>
                  <a:tcPr marL="82973" marR="82973"/>
                </a:tc>
                <a:tc>
                  <a:txBody>
                    <a:bodyPr/>
                    <a:lstStyle/>
                    <a:p>
                      <a:pPr algn="ctr"/>
                      <a:r>
                        <a:rPr lang="hr-HR" dirty="0" smtClean="0"/>
                        <a:t>10</a:t>
                      </a:r>
                      <a:endParaRPr lang="hr-HR" dirty="0"/>
                    </a:p>
                  </a:txBody>
                  <a:tcPr marL="82973" marR="82973"/>
                </a:tc>
                <a:tc>
                  <a:txBody>
                    <a:bodyPr/>
                    <a:lstStyle/>
                    <a:p>
                      <a:pPr algn="ctr"/>
                      <a:r>
                        <a:rPr lang="hr-HR" dirty="0" smtClean="0"/>
                        <a:t>20</a:t>
                      </a:r>
                      <a:endParaRPr lang="hr-HR" dirty="0"/>
                    </a:p>
                  </a:txBody>
                  <a:tcPr marL="82973" marR="82973"/>
                </a:tc>
              </a:tr>
              <a:tr h="444660">
                <a:tc>
                  <a:txBody>
                    <a:bodyPr/>
                    <a:lstStyle/>
                    <a:p>
                      <a:pPr algn="ctr"/>
                      <a:r>
                        <a:rPr lang="hr-HR" dirty="0" smtClean="0"/>
                        <a:t>6. a razred</a:t>
                      </a:r>
                      <a:endParaRPr lang="hr-HR" dirty="0"/>
                    </a:p>
                  </a:txBody>
                  <a:tcPr marL="82973" marR="82973"/>
                </a:tc>
                <a:tc>
                  <a:txBody>
                    <a:bodyPr/>
                    <a:lstStyle/>
                    <a:p>
                      <a:pPr algn="ctr"/>
                      <a:r>
                        <a:rPr lang="hr-HR" dirty="0" smtClean="0"/>
                        <a:t>9</a:t>
                      </a:r>
                      <a:endParaRPr lang="hr-HR" dirty="0"/>
                    </a:p>
                  </a:txBody>
                  <a:tcPr marL="82973" marR="82973"/>
                </a:tc>
                <a:tc>
                  <a:txBody>
                    <a:bodyPr/>
                    <a:lstStyle/>
                    <a:p>
                      <a:pPr algn="ctr"/>
                      <a:r>
                        <a:rPr lang="hr-HR" dirty="0" smtClean="0"/>
                        <a:t>6</a:t>
                      </a:r>
                      <a:endParaRPr lang="hr-HR" dirty="0"/>
                    </a:p>
                  </a:txBody>
                  <a:tcPr marL="82973" marR="82973"/>
                </a:tc>
                <a:tc>
                  <a:txBody>
                    <a:bodyPr/>
                    <a:lstStyle/>
                    <a:p>
                      <a:pPr algn="ctr"/>
                      <a:r>
                        <a:rPr lang="hr-HR" dirty="0" smtClean="0"/>
                        <a:t>15</a:t>
                      </a:r>
                      <a:endParaRPr lang="hr-HR" dirty="0"/>
                    </a:p>
                  </a:txBody>
                  <a:tcPr marL="82973" marR="82973"/>
                </a:tc>
              </a:tr>
              <a:tr h="444660">
                <a:tc>
                  <a:txBody>
                    <a:bodyPr/>
                    <a:lstStyle/>
                    <a:p>
                      <a:pPr algn="ctr"/>
                      <a:r>
                        <a:rPr lang="hr-HR" dirty="0" smtClean="0"/>
                        <a:t>6. b razred</a:t>
                      </a:r>
                      <a:endParaRPr lang="hr-HR" dirty="0"/>
                    </a:p>
                  </a:txBody>
                  <a:tcPr marL="82973" marR="82973"/>
                </a:tc>
                <a:tc>
                  <a:txBody>
                    <a:bodyPr/>
                    <a:lstStyle/>
                    <a:p>
                      <a:pPr algn="ctr"/>
                      <a:r>
                        <a:rPr lang="hr-HR" dirty="0" smtClean="0"/>
                        <a:t>9</a:t>
                      </a:r>
                      <a:endParaRPr lang="hr-HR" dirty="0"/>
                    </a:p>
                  </a:txBody>
                  <a:tcPr marL="82973" marR="82973"/>
                </a:tc>
                <a:tc>
                  <a:txBody>
                    <a:bodyPr/>
                    <a:lstStyle/>
                    <a:p>
                      <a:pPr algn="ctr"/>
                      <a:r>
                        <a:rPr lang="hr-HR" dirty="0" smtClean="0"/>
                        <a:t>5</a:t>
                      </a:r>
                      <a:endParaRPr lang="hr-HR" dirty="0"/>
                    </a:p>
                  </a:txBody>
                  <a:tcPr marL="82973" marR="82973"/>
                </a:tc>
                <a:tc>
                  <a:txBody>
                    <a:bodyPr/>
                    <a:lstStyle/>
                    <a:p>
                      <a:pPr algn="ctr"/>
                      <a:r>
                        <a:rPr lang="hr-HR" dirty="0" smtClean="0"/>
                        <a:t>14</a:t>
                      </a:r>
                      <a:endParaRPr lang="hr-HR" dirty="0"/>
                    </a:p>
                  </a:txBody>
                  <a:tcPr marL="82973" marR="82973"/>
                </a:tc>
              </a:tr>
              <a:tr h="444660">
                <a:tc>
                  <a:txBody>
                    <a:bodyPr/>
                    <a:lstStyle/>
                    <a:p>
                      <a:pPr algn="ctr"/>
                      <a:r>
                        <a:rPr lang="hr-HR" dirty="0" smtClean="0"/>
                        <a:t>7. razred</a:t>
                      </a:r>
                      <a:endParaRPr lang="hr-HR" dirty="0"/>
                    </a:p>
                  </a:txBody>
                  <a:tcPr marL="82973" marR="82973"/>
                </a:tc>
                <a:tc>
                  <a:txBody>
                    <a:bodyPr/>
                    <a:lstStyle/>
                    <a:p>
                      <a:pPr algn="ctr"/>
                      <a:r>
                        <a:rPr lang="hr-HR" dirty="0" smtClean="0"/>
                        <a:t>11</a:t>
                      </a:r>
                      <a:endParaRPr lang="hr-HR" dirty="0"/>
                    </a:p>
                  </a:txBody>
                  <a:tcPr marL="82973" marR="82973"/>
                </a:tc>
                <a:tc>
                  <a:txBody>
                    <a:bodyPr/>
                    <a:lstStyle/>
                    <a:p>
                      <a:pPr algn="ctr"/>
                      <a:r>
                        <a:rPr lang="hr-HR" dirty="0" smtClean="0"/>
                        <a:t>6</a:t>
                      </a:r>
                      <a:endParaRPr lang="hr-HR" dirty="0"/>
                    </a:p>
                  </a:txBody>
                  <a:tcPr marL="82973" marR="82973"/>
                </a:tc>
                <a:tc>
                  <a:txBody>
                    <a:bodyPr/>
                    <a:lstStyle/>
                    <a:p>
                      <a:pPr algn="ctr"/>
                      <a:r>
                        <a:rPr lang="hr-HR" dirty="0" smtClean="0"/>
                        <a:t>17</a:t>
                      </a:r>
                      <a:endParaRPr lang="hr-HR" dirty="0"/>
                    </a:p>
                  </a:txBody>
                  <a:tcPr marL="82973" marR="82973"/>
                </a:tc>
              </a:tr>
              <a:tr h="444660">
                <a:tc>
                  <a:txBody>
                    <a:bodyPr/>
                    <a:lstStyle/>
                    <a:p>
                      <a:pPr algn="ctr"/>
                      <a:r>
                        <a:rPr lang="hr-HR" dirty="0" smtClean="0"/>
                        <a:t>8.</a:t>
                      </a:r>
                      <a:r>
                        <a:rPr lang="hr-HR" baseline="0" dirty="0" smtClean="0"/>
                        <a:t> a </a:t>
                      </a:r>
                      <a:r>
                        <a:rPr lang="hr-HR" dirty="0" smtClean="0"/>
                        <a:t>razred</a:t>
                      </a:r>
                      <a:endParaRPr lang="hr-HR" dirty="0"/>
                    </a:p>
                  </a:txBody>
                  <a:tcPr marL="82973" marR="82973"/>
                </a:tc>
                <a:tc>
                  <a:txBody>
                    <a:bodyPr/>
                    <a:lstStyle/>
                    <a:p>
                      <a:pPr algn="ctr"/>
                      <a:r>
                        <a:rPr lang="hr-HR" dirty="0" smtClean="0"/>
                        <a:t>7</a:t>
                      </a:r>
                      <a:endParaRPr lang="hr-HR" dirty="0"/>
                    </a:p>
                  </a:txBody>
                  <a:tcPr marL="82973" marR="82973"/>
                </a:tc>
                <a:tc>
                  <a:txBody>
                    <a:bodyPr/>
                    <a:lstStyle/>
                    <a:p>
                      <a:pPr algn="ctr"/>
                      <a:r>
                        <a:rPr lang="hr-HR" dirty="0" smtClean="0"/>
                        <a:t>7</a:t>
                      </a:r>
                      <a:endParaRPr lang="hr-HR" dirty="0"/>
                    </a:p>
                  </a:txBody>
                  <a:tcPr marL="82973" marR="82973"/>
                </a:tc>
                <a:tc>
                  <a:txBody>
                    <a:bodyPr/>
                    <a:lstStyle/>
                    <a:p>
                      <a:pPr algn="ctr"/>
                      <a:r>
                        <a:rPr lang="hr-HR" dirty="0" smtClean="0"/>
                        <a:t>14</a:t>
                      </a:r>
                      <a:endParaRPr lang="hr-HR" dirty="0"/>
                    </a:p>
                  </a:txBody>
                  <a:tcPr marL="82973" marR="82973"/>
                </a:tc>
              </a:tr>
              <a:tr h="444660">
                <a:tc>
                  <a:txBody>
                    <a:bodyPr/>
                    <a:lstStyle/>
                    <a:p>
                      <a:pPr algn="ctr"/>
                      <a:r>
                        <a:rPr lang="hr-HR" dirty="0" smtClean="0"/>
                        <a:t>8. b razred</a:t>
                      </a:r>
                      <a:endParaRPr lang="hr-HR" dirty="0"/>
                    </a:p>
                  </a:txBody>
                  <a:tcPr marL="82973" marR="82973"/>
                </a:tc>
                <a:tc>
                  <a:txBody>
                    <a:bodyPr/>
                    <a:lstStyle/>
                    <a:p>
                      <a:pPr algn="ctr"/>
                      <a:r>
                        <a:rPr lang="hr-HR" dirty="0" smtClean="0"/>
                        <a:t>7</a:t>
                      </a:r>
                      <a:endParaRPr lang="hr-HR" dirty="0"/>
                    </a:p>
                  </a:txBody>
                  <a:tcPr marL="82973" marR="82973"/>
                </a:tc>
                <a:tc>
                  <a:txBody>
                    <a:bodyPr/>
                    <a:lstStyle/>
                    <a:p>
                      <a:pPr algn="ctr"/>
                      <a:r>
                        <a:rPr lang="hr-HR" dirty="0" smtClean="0"/>
                        <a:t>6</a:t>
                      </a:r>
                      <a:endParaRPr lang="hr-HR" dirty="0"/>
                    </a:p>
                  </a:txBody>
                  <a:tcPr marL="82973" marR="82973"/>
                </a:tc>
                <a:tc>
                  <a:txBody>
                    <a:bodyPr/>
                    <a:lstStyle/>
                    <a:p>
                      <a:pPr algn="ctr"/>
                      <a:r>
                        <a:rPr lang="hr-HR" dirty="0" smtClean="0"/>
                        <a:t>13</a:t>
                      </a:r>
                      <a:endParaRPr lang="hr-HR" dirty="0"/>
                    </a:p>
                  </a:txBody>
                  <a:tcPr marL="82973" marR="82973"/>
                </a:tc>
              </a:tr>
              <a:tr h="444660">
                <a:tc>
                  <a:txBody>
                    <a:bodyPr/>
                    <a:lstStyle/>
                    <a:p>
                      <a:pPr algn="ctr"/>
                      <a:r>
                        <a:rPr lang="hr-HR" b="1" dirty="0" smtClean="0"/>
                        <a:t>UKUPNO</a:t>
                      </a:r>
                      <a:endParaRPr lang="hr-HR" b="1" dirty="0"/>
                    </a:p>
                  </a:txBody>
                  <a:tcPr marL="82973" marR="82973"/>
                </a:tc>
                <a:tc>
                  <a:txBody>
                    <a:bodyPr/>
                    <a:lstStyle/>
                    <a:p>
                      <a:pPr algn="ctr"/>
                      <a:r>
                        <a:rPr lang="hr-HR" b="1" dirty="0" smtClean="0"/>
                        <a:t>87</a:t>
                      </a:r>
                      <a:endParaRPr lang="hr-HR" b="1" dirty="0"/>
                    </a:p>
                  </a:txBody>
                  <a:tcPr marL="82973" marR="82973"/>
                </a:tc>
                <a:tc>
                  <a:txBody>
                    <a:bodyPr/>
                    <a:lstStyle/>
                    <a:p>
                      <a:pPr algn="ctr"/>
                      <a:r>
                        <a:rPr lang="hr-HR" b="1" dirty="0" smtClean="0"/>
                        <a:t>57</a:t>
                      </a:r>
                      <a:endParaRPr lang="hr-HR" b="1" dirty="0"/>
                    </a:p>
                  </a:txBody>
                  <a:tcPr marL="82973" marR="82973"/>
                </a:tc>
                <a:tc>
                  <a:txBody>
                    <a:bodyPr/>
                    <a:lstStyle/>
                    <a:p>
                      <a:pPr algn="ctr"/>
                      <a:r>
                        <a:rPr lang="hr-HR" sz="2000" b="1" dirty="0" smtClean="0"/>
                        <a:t>144</a:t>
                      </a:r>
                      <a:endParaRPr lang="hr-HR" sz="2000" b="1" dirty="0"/>
                    </a:p>
                  </a:txBody>
                  <a:tcPr marL="82973" marR="82973"/>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Koliko dnevno imaš slobodnog vremena?</a:t>
            </a:r>
            <a:endParaRPr lang="hr-HR" dirty="0"/>
          </a:p>
        </p:txBody>
      </p:sp>
      <p:graphicFrame>
        <p:nvGraphicFramePr>
          <p:cNvPr id="7" name="Tablica 6"/>
          <p:cNvGraphicFramePr>
            <a:graphicFrameLocks noGrp="1"/>
          </p:cNvGraphicFramePr>
          <p:nvPr/>
        </p:nvGraphicFramePr>
        <p:xfrm>
          <a:off x="285720" y="1428736"/>
          <a:ext cx="8358245" cy="4993640"/>
        </p:xfrm>
        <a:graphic>
          <a:graphicData uri="http://schemas.openxmlformats.org/drawingml/2006/table">
            <a:tbl>
              <a:tblPr firstRow="1" bandRow="1">
                <a:tableStyleId>{5C22544A-7EE6-4342-B048-85BDC9FD1C3A}</a:tableStyleId>
              </a:tblPr>
              <a:tblGrid>
                <a:gridCol w="1194035"/>
                <a:gridCol w="1194035"/>
                <a:gridCol w="1194035"/>
                <a:gridCol w="1194035"/>
                <a:gridCol w="1194035"/>
                <a:gridCol w="1194035"/>
                <a:gridCol w="1194035"/>
              </a:tblGrid>
              <a:tr h="370840">
                <a:tc>
                  <a:txBody>
                    <a:bodyPr/>
                    <a:lstStyle/>
                    <a:p>
                      <a:pPr algn="ctr"/>
                      <a:endParaRPr lang="hr-HR" dirty="0"/>
                    </a:p>
                  </a:txBody>
                  <a:tcPr/>
                </a:tc>
                <a:tc>
                  <a:txBody>
                    <a:bodyPr/>
                    <a:lstStyle/>
                    <a:p>
                      <a:pPr algn="ctr"/>
                      <a:r>
                        <a:rPr lang="hr-HR" dirty="0" smtClean="0"/>
                        <a:t>a)</a:t>
                      </a:r>
                      <a:r>
                        <a:rPr lang="hr-HR" baseline="0" dirty="0" smtClean="0"/>
                        <a:t> Nemam ga</a:t>
                      </a:r>
                      <a:endParaRPr lang="hr-HR" dirty="0" smtClean="0"/>
                    </a:p>
                  </a:txBody>
                  <a:tcPr/>
                </a:tc>
                <a:tc>
                  <a:txBody>
                    <a:bodyPr/>
                    <a:lstStyle/>
                    <a:p>
                      <a:pPr algn="ctr"/>
                      <a:r>
                        <a:rPr lang="hr-HR" dirty="0" smtClean="0"/>
                        <a:t>b) </a:t>
                      </a:r>
                    </a:p>
                    <a:p>
                      <a:pPr algn="ctr"/>
                      <a:r>
                        <a:rPr lang="hr-HR" dirty="0" smtClean="0"/>
                        <a:t>Do 1 sat</a:t>
                      </a:r>
                      <a:endParaRPr lang="hr-HR" dirty="0"/>
                    </a:p>
                  </a:txBody>
                  <a:tcPr/>
                </a:tc>
                <a:tc>
                  <a:txBody>
                    <a:bodyPr/>
                    <a:lstStyle/>
                    <a:p>
                      <a:pPr algn="ctr"/>
                      <a:r>
                        <a:rPr lang="hr-HR" dirty="0" smtClean="0"/>
                        <a:t>c) </a:t>
                      </a:r>
                    </a:p>
                    <a:p>
                      <a:pPr algn="ctr"/>
                      <a:r>
                        <a:rPr lang="hr-HR" dirty="0" smtClean="0"/>
                        <a:t>1-2 sata</a:t>
                      </a:r>
                      <a:endParaRPr lang="hr-HR" dirty="0"/>
                    </a:p>
                  </a:txBody>
                  <a:tcPr/>
                </a:tc>
                <a:tc>
                  <a:txBody>
                    <a:bodyPr/>
                    <a:lstStyle/>
                    <a:p>
                      <a:pPr algn="ctr"/>
                      <a:r>
                        <a:rPr lang="hr-HR" dirty="0" smtClean="0"/>
                        <a:t>d)</a:t>
                      </a:r>
                    </a:p>
                    <a:p>
                      <a:pPr algn="ctr"/>
                      <a:r>
                        <a:rPr lang="hr-HR" dirty="0" smtClean="0"/>
                        <a:t>2-3 sata</a:t>
                      </a:r>
                      <a:endParaRPr lang="hr-HR" dirty="0"/>
                    </a:p>
                  </a:txBody>
                  <a:tcPr/>
                </a:tc>
                <a:tc>
                  <a:txBody>
                    <a:bodyPr/>
                    <a:lstStyle/>
                    <a:p>
                      <a:pPr algn="ctr"/>
                      <a:r>
                        <a:rPr lang="hr-HR" dirty="0" smtClean="0"/>
                        <a:t>e)</a:t>
                      </a:r>
                    </a:p>
                    <a:p>
                      <a:pPr algn="ctr"/>
                      <a:r>
                        <a:rPr lang="hr-HR" dirty="0" smtClean="0"/>
                        <a:t>3-4</a:t>
                      </a:r>
                      <a:r>
                        <a:rPr lang="hr-HR" baseline="0" dirty="0" smtClean="0"/>
                        <a:t> sata</a:t>
                      </a:r>
                      <a:endParaRPr lang="hr-HR" dirty="0"/>
                    </a:p>
                  </a:txBody>
                  <a:tcPr/>
                </a:tc>
                <a:tc>
                  <a:txBody>
                    <a:bodyPr/>
                    <a:lstStyle/>
                    <a:p>
                      <a:pPr algn="ctr"/>
                      <a:r>
                        <a:rPr lang="hr-HR" dirty="0" smtClean="0"/>
                        <a:t>f) Više</a:t>
                      </a:r>
                    </a:p>
                    <a:p>
                      <a:pPr algn="ctr"/>
                      <a:r>
                        <a:rPr lang="hr-HR" dirty="0" smtClean="0"/>
                        <a:t>od 4 sata</a:t>
                      </a:r>
                      <a:endParaRPr lang="hr-HR" dirty="0"/>
                    </a:p>
                  </a:txBody>
                  <a:tcPr/>
                </a:tc>
              </a:tr>
              <a:tr h="370840">
                <a:tc>
                  <a:txBody>
                    <a:bodyPr/>
                    <a:lstStyle/>
                    <a:p>
                      <a:pPr algn="ctr"/>
                      <a:r>
                        <a:rPr lang="hr-HR" dirty="0" smtClean="0"/>
                        <a:t>1.</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10</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r>
              <a:tr h="370840">
                <a:tc>
                  <a:txBody>
                    <a:bodyPr/>
                    <a:lstStyle/>
                    <a:p>
                      <a:pPr algn="ctr"/>
                      <a:r>
                        <a:rPr lang="hr-HR" dirty="0" smtClean="0"/>
                        <a:t>2.</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13</a:t>
                      </a:r>
                      <a:endParaRPr lang="hr-HR" dirty="0"/>
                    </a:p>
                  </a:txBody>
                  <a:tcPr/>
                </a:tc>
              </a:tr>
              <a:tr h="370840">
                <a:tc>
                  <a:txBody>
                    <a:bodyPr/>
                    <a:lstStyle/>
                    <a:p>
                      <a:pPr algn="ctr"/>
                      <a:r>
                        <a:rPr lang="hr-HR" dirty="0" smtClean="0"/>
                        <a:t>3.</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14</a:t>
                      </a:r>
                      <a:endParaRPr lang="hr-HR" dirty="0"/>
                    </a:p>
                  </a:txBody>
                  <a:tcPr/>
                </a:tc>
              </a:tr>
              <a:tr h="370840">
                <a:tc>
                  <a:txBody>
                    <a:bodyPr/>
                    <a:lstStyle/>
                    <a:p>
                      <a:pPr algn="ctr"/>
                      <a:r>
                        <a:rPr lang="hr-HR" dirty="0" smtClean="0"/>
                        <a:t>4.</a:t>
                      </a:r>
                      <a:endParaRPr lang="hr-HR" dirty="0"/>
                    </a:p>
                  </a:txBody>
                  <a:tcPr/>
                </a:tc>
                <a:tc>
                  <a:txBody>
                    <a:bodyPr/>
                    <a:lstStyle/>
                    <a:p>
                      <a:pPr algn="ctr"/>
                      <a:r>
                        <a:rPr lang="hr-HR" dirty="0" smtClean="0"/>
                        <a:t>-</a:t>
                      </a:r>
                      <a:endParaRPr lang="hr-HR" dirty="0"/>
                    </a:p>
                  </a:txBody>
                  <a:tcPr/>
                </a:tc>
                <a:tc>
                  <a:txBody>
                    <a:bodyPr/>
                    <a:lstStyle/>
                    <a:p>
                      <a:pPr algn="ctr"/>
                      <a:r>
                        <a:rPr lang="hr-HR" dirty="0" smtClean="0"/>
                        <a:t>1</a:t>
                      </a:r>
                      <a:endParaRPr lang="hr-HR" dirty="0"/>
                    </a:p>
                  </a:txBody>
                  <a:tcPr/>
                </a:tc>
                <a:tc>
                  <a:txBody>
                    <a:bodyPr/>
                    <a:lstStyle/>
                    <a:p>
                      <a:pPr algn="ctr"/>
                      <a:r>
                        <a:rPr lang="hr-HR" dirty="0" smtClean="0"/>
                        <a:t>9</a:t>
                      </a:r>
                      <a:endParaRPr lang="hr-HR" dirty="0"/>
                    </a:p>
                  </a:txBody>
                  <a:tcPr/>
                </a:tc>
                <a:tc>
                  <a:txBody>
                    <a:bodyPr/>
                    <a:lstStyle/>
                    <a:p>
                      <a:pPr algn="ctr"/>
                      <a:r>
                        <a:rPr lang="hr-HR" dirty="0" smtClean="0"/>
                        <a:t>3</a:t>
                      </a:r>
                      <a:endParaRPr lang="hr-HR" dirty="0"/>
                    </a:p>
                  </a:txBody>
                  <a:tcPr/>
                </a:tc>
                <a:tc>
                  <a:txBody>
                    <a:bodyPr/>
                    <a:lstStyle/>
                    <a:p>
                      <a:pPr algn="ctr"/>
                      <a:r>
                        <a:rPr lang="hr-HR" dirty="0" smtClean="0"/>
                        <a:t>1</a:t>
                      </a:r>
                      <a:endParaRPr lang="hr-HR" dirty="0"/>
                    </a:p>
                  </a:txBody>
                  <a:tcPr/>
                </a:tc>
                <a:tc>
                  <a:txBody>
                    <a:bodyPr/>
                    <a:lstStyle/>
                    <a:p>
                      <a:pPr algn="ctr"/>
                      <a:r>
                        <a:rPr lang="hr-HR" dirty="0" smtClean="0"/>
                        <a:t>-</a:t>
                      </a:r>
                      <a:endParaRPr lang="hr-HR" dirty="0"/>
                    </a:p>
                  </a:txBody>
                  <a:tcPr/>
                </a:tc>
              </a:tr>
              <a:tr h="370840">
                <a:tc>
                  <a:txBody>
                    <a:bodyPr/>
                    <a:lstStyle/>
                    <a:p>
                      <a:pPr algn="ctr"/>
                      <a:r>
                        <a:rPr lang="hr-HR" dirty="0" smtClean="0"/>
                        <a:t>5.</a:t>
                      </a:r>
                      <a:endParaRPr lang="hr-HR" dirty="0"/>
                    </a:p>
                  </a:txBody>
                  <a:tcPr/>
                </a:tc>
                <a:tc>
                  <a:txBody>
                    <a:bodyPr/>
                    <a:lstStyle/>
                    <a:p>
                      <a:pPr algn="ctr"/>
                      <a:r>
                        <a:rPr lang="hr-HR" dirty="0" smtClean="0"/>
                        <a:t>-</a:t>
                      </a:r>
                      <a:endParaRPr lang="hr-HR" dirty="0"/>
                    </a:p>
                  </a:txBody>
                  <a:tcPr/>
                </a:tc>
                <a:tc>
                  <a:txBody>
                    <a:bodyPr/>
                    <a:lstStyle/>
                    <a:p>
                      <a:pPr algn="ctr"/>
                      <a:r>
                        <a:rPr lang="hr-HR" dirty="0" smtClean="0"/>
                        <a:t>5</a:t>
                      </a:r>
                      <a:endParaRPr lang="hr-HR" dirty="0"/>
                    </a:p>
                  </a:txBody>
                  <a:tcPr/>
                </a:tc>
                <a:tc>
                  <a:txBody>
                    <a:bodyPr/>
                    <a:lstStyle/>
                    <a:p>
                      <a:pPr algn="ctr"/>
                      <a:r>
                        <a:rPr lang="hr-HR" dirty="0" smtClean="0"/>
                        <a:t>5</a:t>
                      </a:r>
                      <a:endParaRPr lang="hr-HR" dirty="0"/>
                    </a:p>
                  </a:txBody>
                  <a:tcPr/>
                </a:tc>
                <a:tc>
                  <a:txBody>
                    <a:bodyPr/>
                    <a:lstStyle/>
                    <a:p>
                      <a:pPr algn="ctr"/>
                      <a:r>
                        <a:rPr lang="hr-HR" dirty="0" smtClean="0"/>
                        <a:t>1</a:t>
                      </a:r>
                      <a:endParaRPr lang="hr-HR" dirty="0"/>
                    </a:p>
                  </a:txBody>
                  <a:tcPr/>
                </a:tc>
                <a:tc>
                  <a:txBody>
                    <a:bodyPr/>
                    <a:lstStyle/>
                    <a:p>
                      <a:pPr algn="ctr"/>
                      <a:r>
                        <a:rPr lang="hr-HR" dirty="0" smtClean="0"/>
                        <a:t>4</a:t>
                      </a:r>
                      <a:endParaRPr lang="hr-HR" dirty="0"/>
                    </a:p>
                  </a:txBody>
                  <a:tcPr/>
                </a:tc>
                <a:tc>
                  <a:txBody>
                    <a:bodyPr/>
                    <a:lstStyle/>
                    <a:p>
                      <a:pPr algn="ctr"/>
                      <a:r>
                        <a:rPr lang="hr-HR" dirty="0" smtClean="0"/>
                        <a:t>5</a:t>
                      </a:r>
                      <a:endParaRPr lang="hr-HR" dirty="0"/>
                    </a:p>
                  </a:txBody>
                  <a:tcPr/>
                </a:tc>
              </a:tr>
              <a:tr h="370840">
                <a:tc>
                  <a:txBody>
                    <a:bodyPr/>
                    <a:lstStyle/>
                    <a:p>
                      <a:pPr algn="ctr"/>
                      <a:r>
                        <a:rPr lang="hr-HR" dirty="0" smtClean="0"/>
                        <a:t>6.A</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6</a:t>
                      </a:r>
                      <a:endParaRPr lang="hr-HR" dirty="0"/>
                    </a:p>
                  </a:txBody>
                  <a:tcPr/>
                </a:tc>
                <a:tc>
                  <a:txBody>
                    <a:bodyPr/>
                    <a:lstStyle/>
                    <a:p>
                      <a:pPr algn="ctr"/>
                      <a:r>
                        <a:rPr lang="hr-HR" dirty="0" smtClean="0"/>
                        <a:t>3</a:t>
                      </a:r>
                      <a:endParaRPr lang="hr-HR" dirty="0"/>
                    </a:p>
                  </a:txBody>
                  <a:tcPr/>
                </a:tc>
                <a:tc>
                  <a:txBody>
                    <a:bodyPr/>
                    <a:lstStyle/>
                    <a:p>
                      <a:pPr algn="ctr"/>
                      <a:r>
                        <a:rPr lang="hr-HR" dirty="0" smtClean="0"/>
                        <a:t>6</a:t>
                      </a:r>
                      <a:endParaRPr lang="hr-HR" dirty="0"/>
                    </a:p>
                  </a:txBody>
                  <a:tcPr/>
                </a:tc>
              </a:tr>
              <a:tr h="370840">
                <a:tc>
                  <a:txBody>
                    <a:bodyPr/>
                    <a:lstStyle/>
                    <a:p>
                      <a:pPr algn="ctr"/>
                      <a:r>
                        <a:rPr lang="hr-HR" dirty="0" smtClean="0"/>
                        <a:t>6.B</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a:t>
                      </a:r>
                      <a:endParaRPr lang="hr-HR" dirty="0"/>
                    </a:p>
                  </a:txBody>
                  <a:tcPr/>
                </a:tc>
                <a:tc>
                  <a:txBody>
                    <a:bodyPr/>
                    <a:lstStyle/>
                    <a:p>
                      <a:pPr algn="ctr"/>
                      <a:r>
                        <a:rPr lang="hr-HR" dirty="0" smtClean="0"/>
                        <a:t>9</a:t>
                      </a:r>
                      <a:endParaRPr lang="hr-HR" dirty="0"/>
                    </a:p>
                  </a:txBody>
                  <a:tcPr/>
                </a:tc>
                <a:tc>
                  <a:txBody>
                    <a:bodyPr/>
                    <a:lstStyle/>
                    <a:p>
                      <a:pPr algn="ctr"/>
                      <a:r>
                        <a:rPr lang="hr-HR" dirty="0" smtClean="0"/>
                        <a:t>4</a:t>
                      </a:r>
                      <a:endParaRPr lang="hr-HR" dirty="0"/>
                    </a:p>
                  </a:txBody>
                  <a:tcPr/>
                </a:tc>
              </a:tr>
              <a:tr h="370840">
                <a:tc>
                  <a:txBody>
                    <a:bodyPr/>
                    <a:lstStyle/>
                    <a:p>
                      <a:pPr algn="ctr"/>
                      <a:r>
                        <a:rPr lang="hr-HR" dirty="0" smtClean="0"/>
                        <a:t>7.</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17</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r>
              <a:tr h="370840">
                <a:tc>
                  <a:txBody>
                    <a:bodyPr/>
                    <a:lstStyle/>
                    <a:p>
                      <a:pPr algn="ctr"/>
                      <a:r>
                        <a:rPr lang="hr-HR" dirty="0" smtClean="0"/>
                        <a:t>8.A</a:t>
                      </a:r>
                      <a:endParaRPr lang="hr-HR" dirty="0"/>
                    </a:p>
                  </a:txBody>
                  <a:tcPr/>
                </a:tc>
                <a:tc>
                  <a:txBody>
                    <a:bodyPr/>
                    <a:lstStyle/>
                    <a:p>
                      <a:pPr algn="ctr"/>
                      <a:r>
                        <a:rPr lang="hr-HR" dirty="0" smtClean="0"/>
                        <a:t>-</a:t>
                      </a:r>
                      <a:endParaRPr lang="hr-HR" dirty="0"/>
                    </a:p>
                  </a:txBody>
                  <a:tcPr/>
                </a:tc>
                <a:tc>
                  <a:txBody>
                    <a:bodyPr/>
                    <a:lstStyle/>
                    <a:p>
                      <a:pPr algn="ctr"/>
                      <a:r>
                        <a:rPr lang="hr-HR" dirty="0" smtClean="0"/>
                        <a:t>-</a:t>
                      </a:r>
                      <a:endParaRPr lang="hr-HR" dirty="0"/>
                    </a:p>
                  </a:txBody>
                  <a:tcPr/>
                </a:tc>
                <a:tc>
                  <a:txBody>
                    <a:bodyPr/>
                    <a:lstStyle/>
                    <a:p>
                      <a:pPr algn="ctr"/>
                      <a:r>
                        <a:rPr lang="hr-HR" dirty="0" smtClean="0"/>
                        <a:t>1</a:t>
                      </a:r>
                      <a:endParaRPr lang="hr-HR" dirty="0"/>
                    </a:p>
                  </a:txBody>
                  <a:tcPr/>
                </a:tc>
                <a:tc>
                  <a:txBody>
                    <a:bodyPr/>
                    <a:lstStyle/>
                    <a:p>
                      <a:pPr algn="ctr"/>
                      <a:r>
                        <a:rPr lang="hr-HR" dirty="0" smtClean="0"/>
                        <a:t>3</a:t>
                      </a:r>
                      <a:endParaRPr lang="hr-HR" dirty="0"/>
                    </a:p>
                  </a:txBody>
                  <a:tcPr/>
                </a:tc>
                <a:tc>
                  <a:txBody>
                    <a:bodyPr/>
                    <a:lstStyle/>
                    <a:p>
                      <a:pPr algn="ctr"/>
                      <a:r>
                        <a:rPr lang="hr-HR" dirty="0" smtClean="0"/>
                        <a:t>6</a:t>
                      </a:r>
                      <a:endParaRPr lang="hr-HR" dirty="0"/>
                    </a:p>
                  </a:txBody>
                  <a:tcPr/>
                </a:tc>
                <a:tc>
                  <a:txBody>
                    <a:bodyPr/>
                    <a:lstStyle/>
                    <a:p>
                      <a:pPr algn="ctr"/>
                      <a:r>
                        <a:rPr lang="hr-HR" dirty="0" smtClean="0"/>
                        <a:t>4</a:t>
                      </a:r>
                      <a:endParaRPr lang="hr-HR" dirty="0"/>
                    </a:p>
                  </a:txBody>
                  <a:tcPr/>
                </a:tc>
              </a:tr>
              <a:tr h="370840">
                <a:tc>
                  <a:txBody>
                    <a:bodyPr/>
                    <a:lstStyle/>
                    <a:p>
                      <a:pPr algn="ctr"/>
                      <a:r>
                        <a:rPr lang="hr-HR" dirty="0" smtClean="0"/>
                        <a:t>8.B</a:t>
                      </a:r>
                      <a:endParaRPr lang="hr-HR" dirty="0"/>
                    </a:p>
                  </a:txBody>
                  <a:tcPr/>
                </a:tc>
                <a:tc>
                  <a:txBody>
                    <a:bodyPr/>
                    <a:lstStyle/>
                    <a:p>
                      <a:pPr algn="ctr"/>
                      <a:r>
                        <a:rPr lang="hr-HR" dirty="0" smtClean="0"/>
                        <a:t>-</a:t>
                      </a:r>
                      <a:endParaRPr lang="hr-HR" dirty="0"/>
                    </a:p>
                  </a:txBody>
                  <a:tcPr/>
                </a:tc>
                <a:tc>
                  <a:txBody>
                    <a:bodyPr/>
                    <a:lstStyle/>
                    <a:p>
                      <a:pPr algn="ctr"/>
                      <a:r>
                        <a:rPr lang="hr-HR" dirty="0" smtClean="0"/>
                        <a:t>6</a:t>
                      </a:r>
                      <a:endParaRPr lang="hr-HR" dirty="0"/>
                    </a:p>
                  </a:txBody>
                  <a:tcPr/>
                </a:tc>
                <a:tc>
                  <a:txBody>
                    <a:bodyPr/>
                    <a:lstStyle/>
                    <a:p>
                      <a:pPr algn="ctr"/>
                      <a:r>
                        <a:rPr lang="hr-HR" dirty="0" smtClean="0"/>
                        <a:t>3</a:t>
                      </a:r>
                      <a:endParaRPr lang="hr-HR" dirty="0"/>
                    </a:p>
                  </a:txBody>
                  <a:tcPr/>
                </a:tc>
                <a:tc>
                  <a:txBody>
                    <a:bodyPr/>
                    <a:lstStyle/>
                    <a:p>
                      <a:pPr algn="ctr"/>
                      <a:r>
                        <a:rPr lang="hr-HR" dirty="0" smtClean="0"/>
                        <a:t>1</a:t>
                      </a:r>
                      <a:endParaRPr lang="hr-HR" dirty="0"/>
                    </a:p>
                  </a:txBody>
                  <a:tcPr/>
                </a:tc>
                <a:tc>
                  <a:txBody>
                    <a:bodyPr/>
                    <a:lstStyle/>
                    <a:p>
                      <a:pPr algn="ctr"/>
                      <a:r>
                        <a:rPr lang="hr-HR" dirty="0" smtClean="0"/>
                        <a:t>3</a:t>
                      </a:r>
                      <a:endParaRPr lang="hr-HR" dirty="0"/>
                    </a:p>
                  </a:txBody>
                  <a:tcPr/>
                </a:tc>
                <a:tc>
                  <a:txBody>
                    <a:bodyPr/>
                    <a:lstStyle/>
                    <a:p>
                      <a:pPr algn="ctr"/>
                      <a:r>
                        <a:rPr lang="hr-HR" dirty="0" smtClean="0"/>
                        <a:t>-</a:t>
                      </a:r>
                      <a:endParaRPr lang="hr-HR" dirty="0"/>
                    </a:p>
                  </a:txBody>
                  <a:tcPr/>
                </a:tc>
              </a:tr>
              <a:tr h="370840">
                <a:tc>
                  <a:txBody>
                    <a:bodyPr/>
                    <a:lstStyle/>
                    <a:p>
                      <a:pPr algn="ctr"/>
                      <a:r>
                        <a:rPr lang="hr-HR" sz="1600" b="1" dirty="0" smtClean="0"/>
                        <a:t>UKUPNO</a:t>
                      </a:r>
                      <a:endParaRPr lang="hr-HR" sz="1600" b="1" dirty="0"/>
                    </a:p>
                  </a:txBody>
                  <a:tcPr/>
                </a:tc>
                <a:tc>
                  <a:txBody>
                    <a:bodyPr/>
                    <a:lstStyle/>
                    <a:p>
                      <a:pPr algn="ctr"/>
                      <a:r>
                        <a:rPr lang="hr-HR" b="1" dirty="0" smtClean="0"/>
                        <a:t>-</a:t>
                      </a:r>
                      <a:endParaRPr lang="hr-HR" b="1" dirty="0"/>
                    </a:p>
                  </a:txBody>
                  <a:tcPr/>
                </a:tc>
                <a:tc>
                  <a:txBody>
                    <a:bodyPr/>
                    <a:lstStyle/>
                    <a:p>
                      <a:pPr algn="ctr"/>
                      <a:r>
                        <a:rPr lang="hr-HR" b="1" dirty="0" smtClean="0"/>
                        <a:t>12</a:t>
                      </a:r>
                      <a:endParaRPr lang="hr-HR" b="1" dirty="0"/>
                    </a:p>
                  </a:txBody>
                  <a:tcPr/>
                </a:tc>
                <a:tc>
                  <a:txBody>
                    <a:bodyPr/>
                    <a:lstStyle/>
                    <a:p>
                      <a:pPr algn="ctr"/>
                      <a:r>
                        <a:rPr lang="hr-HR" b="1" dirty="0" smtClean="0"/>
                        <a:t>18</a:t>
                      </a:r>
                      <a:endParaRPr lang="hr-HR" b="1" dirty="0"/>
                    </a:p>
                  </a:txBody>
                  <a:tcPr/>
                </a:tc>
                <a:tc>
                  <a:txBody>
                    <a:bodyPr/>
                    <a:lstStyle/>
                    <a:p>
                      <a:pPr algn="ctr"/>
                      <a:r>
                        <a:rPr lang="hr-HR" b="1" dirty="0" smtClean="0"/>
                        <a:t>42</a:t>
                      </a:r>
                      <a:endParaRPr lang="hr-HR" b="1" dirty="0"/>
                    </a:p>
                  </a:txBody>
                  <a:tcPr/>
                </a:tc>
                <a:tc>
                  <a:txBody>
                    <a:bodyPr/>
                    <a:lstStyle/>
                    <a:p>
                      <a:pPr algn="ctr"/>
                      <a:r>
                        <a:rPr lang="hr-HR" b="1" dirty="0" smtClean="0"/>
                        <a:t>26</a:t>
                      </a:r>
                      <a:endParaRPr lang="hr-HR" b="1" dirty="0"/>
                    </a:p>
                  </a:txBody>
                  <a:tcPr/>
                </a:tc>
                <a:tc>
                  <a:txBody>
                    <a:bodyPr/>
                    <a:lstStyle/>
                    <a:p>
                      <a:pPr algn="ctr"/>
                      <a:r>
                        <a:rPr lang="hr-HR" b="1" dirty="0" smtClean="0"/>
                        <a:t>46</a:t>
                      </a:r>
                      <a:endParaRPr lang="hr-HR" b="1"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395536" y="-243408"/>
            <a:ext cx="8229600" cy="1066130"/>
          </a:xfrm>
        </p:spPr>
        <p:txBody>
          <a:bodyPr>
            <a:normAutofit/>
          </a:bodyPr>
          <a:lstStyle/>
          <a:p>
            <a:pPr algn="ctr"/>
            <a:r>
              <a:rPr lang="hr-HR" sz="2800" dirty="0" smtClean="0"/>
              <a:t>Kako najčešće provodiš svoje slobodno vrijeme?</a:t>
            </a:r>
            <a:endParaRPr lang="hr-HR" sz="2800" dirty="0"/>
          </a:p>
        </p:txBody>
      </p:sp>
      <p:graphicFrame>
        <p:nvGraphicFramePr>
          <p:cNvPr id="7" name="Rezervirano mjesto sadržaja 6"/>
          <p:cNvGraphicFramePr>
            <a:graphicFrameLocks noGrp="1"/>
          </p:cNvGraphicFramePr>
          <p:nvPr>
            <p:ph sz="quarter" idx="1"/>
          </p:nvPr>
        </p:nvGraphicFramePr>
        <p:xfrm>
          <a:off x="0" y="1428736"/>
          <a:ext cx="9144000" cy="4414520"/>
        </p:xfrm>
        <a:graphic>
          <a:graphicData uri="http://schemas.openxmlformats.org/drawingml/2006/table">
            <a:tbl>
              <a:tblPr firstRow="1" bandRow="1">
                <a:tableStyleId>{5C22544A-7EE6-4342-B048-85BDC9FD1C3A}</a:tableStyleId>
              </a:tblPr>
              <a:tblGrid>
                <a:gridCol w="3000364"/>
                <a:gridCol w="571504"/>
                <a:gridCol w="568084"/>
                <a:gridCol w="432048"/>
                <a:gridCol w="504056"/>
                <a:gridCol w="424638"/>
                <a:gridCol w="571504"/>
                <a:gridCol w="571504"/>
                <a:gridCol w="448578"/>
                <a:gridCol w="527720"/>
                <a:gridCol w="552400"/>
                <a:gridCol w="971600"/>
              </a:tblGrid>
              <a:tr h="370840">
                <a:tc>
                  <a:txBody>
                    <a:bodyPr/>
                    <a:lstStyle/>
                    <a:p>
                      <a:endParaRPr lang="hr-HR" dirty="0"/>
                    </a:p>
                  </a:txBody>
                  <a:tcPr/>
                </a:tc>
                <a:tc>
                  <a:txBody>
                    <a:bodyPr/>
                    <a:lstStyle/>
                    <a:p>
                      <a:pPr algn="ctr"/>
                      <a:r>
                        <a:rPr lang="hr-HR" dirty="0" smtClean="0"/>
                        <a:t>1.</a:t>
                      </a:r>
                      <a:endParaRPr lang="hr-HR" dirty="0"/>
                    </a:p>
                  </a:txBody>
                  <a:tcPr/>
                </a:tc>
                <a:tc>
                  <a:txBody>
                    <a:bodyPr/>
                    <a:lstStyle/>
                    <a:p>
                      <a:pPr algn="ctr"/>
                      <a:r>
                        <a:rPr lang="hr-HR" dirty="0" smtClean="0"/>
                        <a:t>2.</a:t>
                      </a:r>
                      <a:endParaRPr lang="hr-HR" dirty="0"/>
                    </a:p>
                  </a:txBody>
                  <a:tcPr/>
                </a:tc>
                <a:tc>
                  <a:txBody>
                    <a:bodyPr/>
                    <a:lstStyle/>
                    <a:p>
                      <a:pPr algn="ctr"/>
                      <a:r>
                        <a:rPr lang="hr-HR" dirty="0" smtClean="0"/>
                        <a:t>3.</a:t>
                      </a:r>
                      <a:endParaRPr lang="hr-HR" dirty="0"/>
                    </a:p>
                  </a:txBody>
                  <a:tcPr/>
                </a:tc>
                <a:tc>
                  <a:txBody>
                    <a:bodyPr/>
                    <a:lstStyle/>
                    <a:p>
                      <a:pPr algn="ctr"/>
                      <a:r>
                        <a:rPr lang="hr-HR" dirty="0" smtClean="0"/>
                        <a:t>4.</a:t>
                      </a:r>
                      <a:endParaRPr lang="hr-HR" dirty="0"/>
                    </a:p>
                  </a:txBody>
                  <a:tcPr/>
                </a:tc>
                <a:tc>
                  <a:txBody>
                    <a:bodyPr/>
                    <a:lstStyle/>
                    <a:p>
                      <a:pPr algn="ctr"/>
                      <a:r>
                        <a:rPr lang="hr-HR" dirty="0" smtClean="0"/>
                        <a:t>5.</a:t>
                      </a:r>
                      <a:endParaRPr lang="hr-HR" dirty="0"/>
                    </a:p>
                  </a:txBody>
                  <a:tcPr/>
                </a:tc>
                <a:tc>
                  <a:txBody>
                    <a:bodyPr/>
                    <a:lstStyle/>
                    <a:p>
                      <a:pPr algn="ctr"/>
                      <a:r>
                        <a:rPr lang="hr-HR" dirty="0" smtClean="0"/>
                        <a:t>6.a</a:t>
                      </a:r>
                      <a:endParaRPr lang="hr-HR" dirty="0"/>
                    </a:p>
                  </a:txBody>
                  <a:tcPr/>
                </a:tc>
                <a:tc>
                  <a:txBody>
                    <a:bodyPr/>
                    <a:lstStyle/>
                    <a:p>
                      <a:pPr algn="ctr"/>
                      <a:r>
                        <a:rPr lang="hr-HR" dirty="0" smtClean="0"/>
                        <a:t>6.b</a:t>
                      </a:r>
                      <a:endParaRPr lang="hr-HR" dirty="0"/>
                    </a:p>
                  </a:txBody>
                  <a:tcPr/>
                </a:tc>
                <a:tc>
                  <a:txBody>
                    <a:bodyPr/>
                    <a:lstStyle/>
                    <a:p>
                      <a:pPr algn="ctr"/>
                      <a:r>
                        <a:rPr lang="hr-HR" dirty="0" smtClean="0"/>
                        <a:t>7.</a:t>
                      </a:r>
                      <a:endParaRPr lang="hr-HR" dirty="0"/>
                    </a:p>
                  </a:txBody>
                  <a:tcPr/>
                </a:tc>
                <a:tc>
                  <a:txBody>
                    <a:bodyPr/>
                    <a:lstStyle/>
                    <a:p>
                      <a:pPr algn="ctr"/>
                      <a:r>
                        <a:rPr lang="hr-HR" dirty="0" smtClean="0"/>
                        <a:t>8.a</a:t>
                      </a:r>
                      <a:endParaRPr lang="hr-HR" dirty="0"/>
                    </a:p>
                  </a:txBody>
                  <a:tcPr/>
                </a:tc>
                <a:tc>
                  <a:txBody>
                    <a:bodyPr/>
                    <a:lstStyle/>
                    <a:p>
                      <a:pPr algn="ctr"/>
                      <a:r>
                        <a:rPr lang="hr-HR" dirty="0" smtClean="0"/>
                        <a:t>8.b</a:t>
                      </a:r>
                      <a:endParaRPr lang="hr-HR" dirty="0"/>
                    </a:p>
                  </a:txBody>
                  <a:tcPr/>
                </a:tc>
                <a:tc>
                  <a:txBody>
                    <a:bodyPr/>
                    <a:lstStyle/>
                    <a:p>
                      <a:pPr algn="ctr"/>
                      <a:r>
                        <a:rPr lang="hr-HR" dirty="0" err="1" smtClean="0"/>
                        <a:t>UKU</a:t>
                      </a:r>
                      <a:endParaRPr lang="hr-HR" dirty="0" smtClean="0"/>
                    </a:p>
                    <a:p>
                      <a:pPr algn="ctr"/>
                      <a:r>
                        <a:rPr lang="hr-HR" dirty="0" err="1" smtClean="0"/>
                        <a:t>PNO</a:t>
                      </a:r>
                      <a:endParaRPr lang="hr-HR" dirty="0"/>
                    </a:p>
                  </a:txBody>
                  <a:tcPr/>
                </a:tc>
              </a:tr>
              <a:tr h="370840">
                <a:tc>
                  <a:txBody>
                    <a:bodyPr/>
                    <a:lstStyle/>
                    <a:p>
                      <a:r>
                        <a:rPr lang="hr-HR" dirty="0" smtClean="0"/>
                        <a:t>Spavam</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endParaRPr lang="hr-HR" dirty="0"/>
                    </a:p>
                  </a:txBody>
                  <a:tcPr/>
                </a:tc>
                <a:tc>
                  <a:txBody>
                    <a:bodyPr/>
                    <a:lstStyle/>
                    <a:p>
                      <a:pPr algn="ctr"/>
                      <a:endParaRPr lang="hr-HR"/>
                    </a:p>
                  </a:txBody>
                  <a:tcPr/>
                </a:tc>
                <a:tc>
                  <a:txBody>
                    <a:bodyPr/>
                    <a:lstStyle/>
                    <a:p>
                      <a:pPr algn="ctr"/>
                      <a:endParaRPr lang="hr-HR" b="1" dirty="0"/>
                    </a:p>
                  </a:txBody>
                  <a:tcPr/>
                </a:tc>
              </a:tr>
              <a:tr h="370840">
                <a:tc>
                  <a:txBody>
                    <a:bodyPr/>
                    <a:lstStyle/>
                    <a:p>
                      <a:r>
                        <a:rPr lang="hr-HR" dirty="0" smtClean="0"/>
                        <a:t>Na računalu ili mobitelu</a:t>
                      </a:r>
                    </a:p>
                  </a:txBody>
                  <a:tcPr/>
                </a:tc>
                <a:tc>
                  <a:txBody>
                    <a:bodyPr/>
                    <a:lstStyle/>
                    <a:p>
                      <a:pPr algn="ctr"/>
                      <a:r>
                        <a:rPr lang="hr-HR" dirty="0" smtClean="0"/>
                        <a:t>5</a:t>
                      </a:r>
                      <a:endParaRPr lang="hr-HR" dirty="0"/>
                    </a:p>
                  </a:txBody>
                  <a:tcPr/>
                </a:tc>
                <a:tc>
                  <a:txBody>
                    <a:bodyPr/>
                    <a:lstStyle/>
                    <a:p>
                      <a:pPr algn="ctr"/>
                      <a:endParaRPr lang="hr-HR" dirty="0"/>
                    </a:p>
                  </a:txBody>
                  <a:tcPr/>
                </a:tc>
                <a:tc>
                  <a:txBody>
                    <a:bodyPr/>
                    <a:lstStyle/>
                    <a:p>
                      <a:pPr algn="ctr"/>
                      <a:endParaRPr lang="hr-HR" dirty="0"/>
                    </a:p>
                  </a:txBody>
                  <a:tcPr/>
                </a:tc>
                <a:tc>
                  <a:txBody>
                    <a:bodyPr/>
                    <a:lstStyle/>
                    <a:p>
                      <a:pPr algn="ctr"/>
                      <a:r>
                        <a:rPr lang="hr-HR" dirty="0" smtClean="0"/>
                        <a:t>10</a:t>
                      </a:r>
                      <a:endParaRPr lang="hr-HR" dirty="0"/>
                    </a:p>
                  </a:txBody>
                  <a:tcPr/>
                </a:tc>
                <a:tc>
                  <a:txBody>
                    <a:bodyPr/>
                    <a:lstStyle/>
                    <a:p>
                      <a:pPr algn="ctr"/>
                      <a:r>
                        <a:rPr lang="hr-HR" dirty="0" smtClean="0"/>
                        <a:t>9</a:t>
                      </a:r>
                      <a:endParaRPr lang="hr-HR" dirty="0"/>
                    </a:p>
                  </a:txBody>
                  <a:tcPr/>
                </a:tc>
                <a:tc>
                  <a:txBody>
                    <a:bodyPr/>
                    <a:lstStyle/>
                    <a:p>
                      <a:pPr algn="ctr"/>
                      <a:r>
                        <a:rPr lang="hr-HR" dirty="0" smtClean="0"/>
                        <a:t>5</a:t>
                      </a:r>
                      <a:endParaRPr lang="hr-HR" dirty="0"/>
                    </a:p>
                  </a:txBody>
                  <a:tcPr/>
                </a:tc>
                <a:tc>
                  <a:txBody>
                    <a:bodyPr/>
                    <a:lstStyle/>
                    <a:p>
                      <a:pPr algn="ctr"/>
                      <a:r>
                        <a:rPr lang="hr-HR" dirty="0" smtClean="0"/>
                        <a:t>5</a:t>
                      </a:r>
                      <a:endParaRPr lang="hr-HR" dirty="0"/>
                    </a:p>
                  </a:txBody>
                  <a:tcPr/>
                </a:tc>
                <a:tc>
                  <a:txBody>
                    <a:bodyPr/>
                    <a:lstStyle/>
                    <a:p>
                      <a:pPr algn="ctr"/>
                      <a:r>
                        <a:rPr lang="hr-HR" dirty="0" smtClean="0"/>
                        <a:t>17</a:t>
                      </a:r>
                      <a:endParaRPr lang="hr-HR" dirty="0"/>
                    </a:p>
                  </a:txBody>
                  <a:tcPr/>
                </a:tc>
                <a:tc>
                  <a:txBody>
                    <a:bodyPr/>
                    <a:lstStyle/>
                    <a:p>
                      <a:pPr algn="ctr"/>
                      <a:r>
                        <a:rPr lang="hr-HR" dirty="0" smtClean="0"/>
                        <a:t>14</a:t>
                      </a:r>
                      <a:endParaRPr lang="hr-HR" dirty="0"/>
                    </a:p>
                  </a:txBody>
                  <a:tcPr/>
                </a:tc>
                <a:tc>
                  <a:txBody>
                    <a:bodyPr/>
                    <a:lstStyle/>
                    <a:p>
                      <a:pPr algn="ctr"/>
                      <a:r>
                        <a:rPr lang="hr-HR" dirty="0" smtClean="0"/>
                        <a:t>10</a:t>
                      </a:r>
                      <a:endParaRPr lang="hr-HR" dirty="0"/>
                    </a:p>
                  </a:txBody>
                  <a:tcPr/>
                </a:tc>
                <a:tc>
                  <a:txBody>
                    <a:bodyPr/>
                    <a:lstStyle/>
                    <a:p>
                      <a:pPr algn="ctr"/>
                      <a:r>
                        <a:rPr lang="hr-HR" b="1" dirty="0" smtClean="0"/>
                        <a:t>75</a:t>
                      </a:r>
                      <a:endParaRPr lang="hr-HR" b="1" dirty="0"/>
                    </a:p>
                  </a:txBody>
                  <a:tcPr/>
                </a:tc>
              </a:tr>
              <a:tr h="370840">
                <a:tc>
                  <a:txBody>
                    <a:bodyPr/>
                    <a:lstStyle/>
                    <a:p>
                      <a:r>
                        <a:rPr lang="hr-HR" dirty="0" smtClean="0"/>
                        <a:t>Gledam TV</a:t>
                      </a:r>
                      <a:endParaRPr lang="hr-HR" dirty="0"/>
                    </a:p>
                  </a:txBody>
                  <a:tcPr/>
                </a:tc>
                <a:tc>
                  <a:txBody>
                    <a:bodyPr/>
                    <a:lstStyle/>
                    <a:p>
                      <a:pPr algn="ctr"/>
                      <a:r>
                        <a:rPr lang="hr-HR" dirty="0" smtClean="0"/>
                        <a:t>2</a:t>
                      </a:r>
                      <a:endParaRPr lang="hr-HR" dirty="0"/>
                    </a:p>
                  </a:txBody>
                  <a:tcPr/>
                </a:tc>
                <a:tc>
                  <a:txBody>
                    <a:bodyPr/>
                    <a:lstStyle/>
                    <a:p>
                      <a:pPr algn="ctr"/>
                      <a:r>
                        <a:rPr lang="hr-HR" dirty="0" smtClean="0"/>
                        <a:t>9</a:t>
                      </a:r>
                      <a:endParaRPr lang="hr-HR" dirty="0"/>
                    </a:p>
                  </a:txBody>
                  <a:tcPr/>
                </a:tc>
                <a:tc>
                  <a:txBody>
                    <a:bodyPr/>
                    <a:lstStyle/>
                    <a:p>
                      <a:pPr algn="ctr"/>
                      <a:r>
                        <a:rPr lang="hr-HR" dirty="0" smtClean="0"/>
                        <a:t>7</a:t>
                      </a:r>
                      <a:endParaRPr lang="hr-HR" dirty="0"/>
                    </a:p>
                  </a:txBody>
                  <a:tcPr/>
                </a:tc>
                <a:tc>
                  <a:txBody>
                    <a:bodyPr/>
                    <a:lstStyle/>
                    <a:p>
                      <a:pPr algn="ctr"/>
                      <a:r>
                        <a:rPr lang="hr-HR" dirty="0" smtClean="0"/>
                        <a:t>2</a:t>
                      </a:r>
                      <a:endParaRPr lang="hr-HR" dirty="0"/>
                    </a:p>
                  </a:txBody>
                  <a:tcPr/>
                </a:tc>
                <a:tc>
                  <a:txBody>
                    <a:bodyPr/>
                    <a:lstStyle/>
                    <a:p>
                      <a:pPr algn="ctr"/>
                      <a:r>
                        <a:rPr lang="hr-HR" dirty="0" smtClean="0"/>
                        <a:t>1</a:t>
                      </a:r>
                      <a:endParaRPr lang="hr-HR" dirty="0"/>
                    </a:p>
                  </a:txBody>
                  <a:tcPr/>
                </a:tc>
                <a:tc>
                  <a:txBody>
                    <a:bodyPr/>
                    <a:lstStyle/>
                    <a:p>
                      <a:pPr algn="ctr"/>
                      <a:r>
                        <a:rPr lang="hr-HR" dirty="0" smtClean="0"/>
                        <a:t>4</a:t>
                      </a:r>
                      <a:endParaRPr lang="hr-HR" dirty="0"/>
                    </a:p>
                  </a:txBody>
                  <a:tcPr/>
                </a:tc>
                <a:tc>
                  <a:txBody>
                    <a:bodyPr/>
                    <a:lstStyle/>
                    <a:p>
                      <a:pPr algn="ctr"/>
                      <a:endParaRPr lang="hr-HR" dirty="0"/>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2</a:t>
                      </a:r>
                      <a:endParaRPr lang="hr-HR" dirty="0"/>
                    </a:p>
                  </a:txBody>
                  <a:tcPr/>
                </a:tc>
                <a:tc>
                  <a:txBody>
                    <a:bodyPr/>
                    <a:lstStyle/>
                    <a:p>
                      <a:pPr algn="ctr"/>
                      <a:r>
                        <a:rPr lang="hr-HR" b="1" dirty="0" smtClean="0"/>
                        <a:t>27</a:t>
                      </a:r>
                      <a:endParaRPr lang="hr-HR" b="1" dirty="0"/>
                    </a:p>
                  </a:txBody>
                  <a:tcPr/>
                </a:tc>
              </a:tr>
              <a:tr h="370840">
                <a:tc>
                  <a:txBody>
                    <a:bodyPr/>
                    <a:lstStyle/>
                    <a:p>
                      <a:r>
                        <a:rPr lang="hr-HR" dirty="0" smtClean="0"/>
                        <a:t>Slušam glazbu</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r>
                        <a:rPr lang="hr-HR" b="1" dirty="0" smtClean="0"/>
                        <a:t>2</a:t>
                      </a:r>
                      <a:endParaRPr lang="hr-HR" b="1" dirty="0"/>
                    </a:p>
                  </a:txBody>
                  <a:tcPr/>
                </a:tc>
              </a:tr>
              <a:tr h="370840">
                <a:tc>
                  <a:txBody>
                    <a:bodyPr/>
                    <a:lstStyle/>
                    <a:p>
                      <a:r>
                        <a:rPr lang="hr-HR" dirty="0" smtClean="0"/>
                        <a:t>Čitam knjige, časopise, novine</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r>
                        <a:rPr lang="hr-HR" dirty="0" smtClean="0"/>
                        <a:t>1</a:t>
                      </a:r>
                      <a:endParaRPr lang="hr-HR" dirty="0"/>
                    </a:p>
                  </a:txBody>
                  <a:tcPr/>
                </a:tc>
                <a:tc>
                  <a:txBody>
                    <a:bodyPr/>
                    <a:lstStyle/>
                    <a:p>
                      <a:pPr algn="ctr"/>
                      <a:endParaRPr lang="hr-HR" dirty="0"/>
                    </a:p>
                  </a:txBody>
                  <a:tcPr/>
                </a:tc>
                <a:tc>
                  <a:txBody>
                    <a:bodyPr/>
                    <a:lstStyle/>
                    <a:p>
                      <a:pPr algn="ctr"/>
                      <a:endParaRPr lang="hr-HR"/>
                    </a:p>
                  </a:txBody>
                  <a:tcPr/>
                </a:tc>
                <a:tc>
                  <a:txBody>
                    <a:bodyPr/>
                    <a:lstStyle/>
                    <a:p>
                      <a:pPr algn="ctr"/>
                      <a:endParaRPr lang="hr-HR" dirty="0"/>
                    </a:p>
                  </a:txBody>
                  <a:tcPr/>
                </a:tc>
                <a:tc>
                  <a:txBody>
                    <a:bodyPr/>
                    <a:lstStyle/>
                    <a:p>
                      <a:pPr algn="ctr"/>
                      <a:endParaRPr lang="hr-HR" dirty="0"/>
                    </a:p>
                  </a:txBody>
                  <a:tcPr/>
                </a:tc>
                <a:tc>
                  <a:txBody>
                    <a:bodyPr/>
                    <a:lstStyle/>
                    <a:p>
                      <a:pPr algn="ctr"/>
                      <a:r>
                        <a:rPr lang="hr-HR" dirty="0" smtClean="0"/>
                        <a:t>1</a:t>
                      </a:r>
                      <a:endParaRPr lang="hr-HR" dirty="0"/>
                    </a:p>
                  </a:txBody>
                  <a:tcPr/>
                </a:tc>
                <a:tc>
                  <a:txBody>
                    <a:bodyPr/>
                    <a:lstStyle/>
                    <a:p>
                      <a:pPr algn="ctr"/>
                      <a:r>
                        <a:rPr lang="hr-HR" b="1" dirty="0" smtClean="0"/>
                        <a:t>2</a:t>
                      </a:r>
                      <a:endParaRPr lang="hr-HR" b="1" dirty="0"/>
                    </a:p>
                  </a:txBody>
                  <a:tcPr/>
                </a:tc>
              </a:tr>
              <a:tr h="370840">
                <a:tc>
                  <a:txBody>
                    <a:bodyPr/>
                    <a:lstStyle/>
                    <a:p>
                      <a:r>
                        <a:rPr lang="hr-HR" dirty="0" smtClean="0"/>
                        <a:t>Bavim se sportom </a:t>
                      </a:r>
                      <a:endParaRPr lang="hr-HR" dirty="0"/>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r>
                        <a:rPr lang="hr-HR" dirty="0" smtClean="0"/>
                        <a:t>2</a:t>
                      </a:r>
                      <a:endParaRPr lang="hr-HR" dirty="0"/>
                    </a:p>
                  </a:txBody>
                  <a:tcPr/>
                </a:tc>
                <a:tc>
                  <a:txBody>
                    <a:bodyPr/>
                    <a:lstStyle/>
                    <a:p>
                      <a:pPr algn="ctr"/>
                      <a:r>
                        <a:rPr lang="hr-HR" dirty="0" smtClean="0"/>
                        <a:t>4</a:t>
                      </a:r>
                      <a:endParaRPr lang="hr-HR" dirty="0"/>
                    </a:p>
                  </a:txBody>
                  <a:tcPr/>
                </a:tc>
                <a:tc>
                  <a:txBody>
                    <a:bodyPr/>
                    <a:lstStyle/>
                    <a:p>
                      <a:pPr algn="ctr"/>
                      <a:endParaRPr lang="hr-HR"/>
                    </a:p>
                  </a:txBody>
                  <a:tcPr/>
                </a:tc>
                <a:tc>
                  <a:txBody>
                    <a:bodyPr/>
                    <a:lstStyle/>
                    <a:p>
                      <a:pPr algn="ctr"/>
                      <a:endParaRPr lang="hr-HR" dirty="0"/>
                    </a:p>
                  </a:txBody>
                  <a:tcPr/>
                </a:tc>
                <a:tc>
                  <a:txBody>
                    <a:bodyPr/>
                    <a:lstStyle/>
                    <a:p>
                      <a:pPr algn="ctr"/>
                      <a:endParaRPr lang="hr-HR"/>
                    </a:p>
                  </a:txBody>
                  <a:tcPr/>
                </a:tc>
                <a:tc>
                  <a:txBody>
                    <a:bodyPr/>
                    <a:lstStyle/>
                    <a:p>
                      <a:pPr algn="ctr"/>
                      <a:r>
                        <a:rPr lang="hr-HR" b="1" dirty="0" smtClean="0"/>
                        <a:t>8</a:t>
                      </a:r>
                      <a:endParaRPr lang="hr-HR" b="1" dirty="0"/>
                    </a:p>
                  </a:txBody>
                  <a:tcPr/>
                </a:tc>
              </a:tr>
              <a:tr h="370840">
                <a:tc>
                  <a:txBody>
                    <a:bodyPr/>
                    <a:lstStyle/>
                    <a:p>
                      <a:r>
                        <a:rPr lang="hr-HR" dirty="0" smtClean="0"/>
                        <a:t>Aktivnosti u vatrogasnoj zajednici</a:t>
                      </a:r>
                      <a:endParaRPr lang="hr-HR" dirty="0"/>
                    </a:p>
                  </a:txBody>
                  <a:tcPr/>
                </a:tc>
                <a:tc>
                  <a:txBody>
                    <a:bodyPr/>
                    <a:lstStyle/>
                    <a:p>
                      <a:pPr algn="ctr"/>
                      <a:endParaRPr lang="hr-HR"/>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r>
                        <a:rPr lang="hr-HR" dirty="0" smtClean="0"/>
                        <a:t>3</a:t>
                      </a:r>
                      <a:endParaRPr lang="hr-HR" dirty="0"/>
                    </a:p>
                  </a:txBody>
                  <a:tcPr/>
                </a:tc>
                <a:tc>
                  <a:txBody>
                    <a:bodyPr/>
                    <a:lstStyle/>
                    <a:p>
                      <a:pPr algn="ctr"/>
                      <a:r>
                        <a:rPr lang="hr-HR" dirty="0" smtClean="0"/>
                        <a:t>1</a:t>
                      </a:r>
                      <a:endParaRPr lang="hr-HR" dirty="0"/>
                    </a:p>
                  </a:txBody>
                  <a:tcPr/>
                </a:tc>
                <a:tc>
                  <a:txBody>
                    <a:bodyPr/>
                    <a:lstStyle/>
                    <a:p>
                      <a:pPr algn="ctr"/>
                      <a:endParaRPr lang="hr-HR"/>
                    </a:p>
                  </a:txBody>
                  <a:tcPr/>
                </a:tc>
                <a:tc>
                  <a:txBody>
                    <a:bodyPr/>
                    <a:lstStyle/>
                    <a:p>
                      <a:pPr algn="ctr"/>
                      <a:endParaRPr lang="hr-HR" dirty="0"/>
                    </a:p>
                  </a:txBody>
                  <a:tcPr/>
                </a:tc>
                <a:tc>
                  <a:txBody>
                    <a:bodyPr/>
                    <a:lstStyle/>
                    <a:p>
                      <a:pPr algn="ctr"/>
                      <a:endParaRPr lang="hr-HR" dirty="0"/>
                    </a:p>
                  </a:txBody>
                  <a:tcPr/>
                </a:tc>
                <a:tc>
                  <a:txBody>
                    <a:bodyPr/>
                    <a:lstStyle/>
                    <a:p>
                      <a:pPr algn="ctr"/>
                      <a:r>
                        <a:rPr lang="hr-HR" b="1" dirty="0" smtClean="0"/>
                        <a:t>5</a:t>
                      </a:r>
                      <a:endParaRPr lang="hr-HR" b="1" dirty="0"/>
                    </a:p>
                  </a:txBody>
                  <a:tcPr/>
                </a:tc>
              </a:tr>
              <a:tr h="370840">
                <a:tc>
                  <a:txBody>
                    <a:bodyPr/>
                    <a:lstStyle/>
                    <a:p>
                      <a:r>
                        <a:rPr lang="hr-HR" dirty="0" smtClean="0"/>
                        <a:t>Aktivnosti u crkvenoj zajednici</a:t>
                      </a: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endParaRPr lang="hr-HR"/>
                    </a:p>
                  </a:txBody>
                  <a:tcPr/>
                </a:tc>
                <a:tc>
                  <a:txBody>
                    <a:bodyPr/>
                    <a:lstStyle/>
                    <a:p>
                      <a:pPr algn="ctr"/>
                      <a:endParaRPr lang="hr-HR"/>
                    </a:p>
                  </a:txBody>
                  <a:tcPr/>
                </a:tc>
                <a:tc>
                  <a:txBody>
                    <a:bodyPr/>
                    <a:lstStyle/>
                    <a:p>
                      <a:pPr algn="ctr"/>
                      <a:endParaRPr lang="hr-HR" dirty="0"/>
                    </a:p>
                  </a:txBody>
                  <a:tcPr/>
                </a:tc>
                <a:tc>
                  <a:txBody>
                    <a:bodyPr/>
                    <a:lstStyle/>
                    <a:p>
                      <a:pPr algn="ctr"/>
                      <a:endParaRPr lang="hr-HR" b="1"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TotalTime>
  <Words>870</Words>
  <Application>Microsoft Office PowerPoint</Application>
  <PresentationFormat>Prikaz na zaslonu (4:3)</PresentationFormat>
  <Paragraphs>418</Paragraphs>
  <Slides>17</Slides>
  <Notes>0</Notes>
  <HiddenSlides>0</HiddenSlides>
  <MMClips>0</MMClips>
  <ScaleCrop>false</ScaleCrop>
  <HeadingPairs>
    <vt:vector size="4" baseType="variant">
      <vt:variant>
        <vt:lpstr>Tema</vt:lpstr>
      </vt:variant>
      <vt:variant>
        <vt:i4>1</vt:i4>
      </vt:variant>
      <vt:variant>
        <vt:lpstr>Naslovi slajdova</vt:lpstr>
      </vt:variant>
      <vt:variant>
        <vt:i4>17</vt:i4>
      </vt:variant>
    </vt:vector>
  </HeadingPairs>
  <TitlesOfParts>
    <vt:vector size="18" baseType="lpstr">
      <vt:lpstr>Oriel</vt:lpstr>
      <vt:lpstr>Osnovna škola Sveta Marija    Kako provodimo slobodno vrijeme</vt:lpstr>
      <vt:lpstr>Slajd 2</vt:lpstr>
      <vt:lpstr>Slajd 3</vt:lpstr>
      <vt:lpstr>Slajd 4</vt:lpstr>
      <vt:lpstr>Slajd 5</vt:lpstr>
      <vt:lpstr>Kako učenici oš sveta marija provode svoje slobodno vrijeme?     Pogledajmo rezultate ankete!</vt:lpstr>
      <vt:lpstr>Anketu je ispunilo 144 učenika</vt:lpstr>
      <vt:lpstr>Koliko dnevno imaš slobodnog vremena?</vt:lpstr>
      <vt:lpstr>Kako najčešće provodiš svoje slobodno vrijeme?</vt:lpstr>
      <vt:lpstr>Slajd 10</vt:lpstr>
      <vt:lpstr>NAJČEŠĆE AKTIVNOSTI U SLOBODNOM VREMENU SU:</vt:lpstr>
      <vt:lpstr>Zbog previše školskih obaveza nemam dovoljno slobodnog vremena.</vt:lpstr>
      <vt:lpstr>Sudjelujem u kućanskim poslovima pa nemam dovoljno slobodnog vremena.</vt:lpstr>
      <vt:lpstr>U mjestu gdje živim ne nude se zanimljive aktivnosti za provođenje slobodnog vremena.</vt:lpstr>
      <vt:lpstr>Smatram da kvalitetno provodim svoje slobodno vrijeme.</vt:lpstr>
      <vt:lpstr>Sam odabirem kako ću provesti svoje slobodno vrijeme.</vt:lpstr>
      <vt:lpstr>Prijedlozi učenika kako bolje organizirati slobodno vrijeme: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Osnovna škola Sveta Marija    Kako provodimo slobodno vrijeme</dc:title>
  <dc:creator>Pedagoginja</dc:creator>
  <cp:lastModifiedBy>Pedagoginja</cp:lastModifiedBy>
  <cp:revision>43</cp:revision>
  <dcterms:created xsi:type="dcterms:W3CDTF">2014-02-14T10:47:56Z</dcterms:created>
  <dcterms:modified xsi:type="dcterms:W3CDTF">2014-03-10T10:09:06Z</dcterms:modified>
</cp:coreProperties>
</file>